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24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51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67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21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0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63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5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72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3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81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78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8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f.nl/wijkhoof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37" y="9711955"/>
            <a:ext cx="4665064" cy="54846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612137" y="3538094"/>
            <a:ext cx="48937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KWFFedraSans-Bold" panose="02000803090000020004" pitchFamily="2" charset="0"/>
              </a:rPr>
              <a:t>Functieomschrijving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Als wijkhoofd stuur je de collectanten in jouw buurt aan. Onder jouw leiding gaan 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(ca. 10 à 15) collectanten in de KWF-collecteweek in september goed geïnformeerd 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en optimaal gemotiveerd langs de deuren om zoveel mogelijk geld op te halen voor kankeronderzoek.</a:t>
            </a:r>
            <a:br>
              <a:rPr lang="nl-NL" sz="1050" dirty="0">
                <a:latin typeface="KWFFedraSans" panose="02000503090000020004" pitchFamily="2" charset="0"/>
              </a:rPr>
            </a:br>
            <a:r>
              <a:rPr lang="nl-NL" sz="1050" dirty="0">
                <a:latin typeface="KWFFedraSans" panose="02000503090000020004" pitchFamily="2" charset="0"/>
              </a:rPr>
              <a:t> 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Jouw </a:t>
            </a:r>
            <a:r>
              <a:rPr lang="nl-NL" sz="1050" b="1" dirty="0">
                <a:latin typeface="KWFFedraSans" panose="02000503090000020004" pitchFamily="2" charset="0"/>
              </a:rPr>
              <a:t>taken</a:t>
            </a:r>
            <a:r>
              <a:rPr lang="nl-NL" sz="1050" dirty="0">
                <a:latin typeface="KWFFedraSans" panose="02000503090000020004" pitchFamily="2" charset="0"/>
              </a:rPr>
              <a:t> als wijkhoofd bestaan o.a. uit: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deelnemen aan de jaarlijkse collecte van het lokale KWF-team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actief lid zijn van het collecteteam in jouw woonplaats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maken, evt. aanpassen van de wijkindeling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contact onderhouden met je collectanten en de collectecoördinator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tijdig bestellen en distribueren van de collectematerialen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zorgdragen voor de inning en telling van de collecte volgens </a:t>
            </a:r>
            <a:br>
              <a:rPr lang="nl-NL" sz="1050" dirty="0">
                <a:latin typeface="KWFFedraSans" panose="02000503090000020004" pitchFamily="2" charset="0"/>
              </a:rPr>
            </a:br>
            <a:r>
              <a:rPr lang="nl-NL" sz="1050" dirty="0">
                <a:latin typeface="KWFFedraSans" panose="02000503090000020004" pitchFamily="2" charset="0"/>
              </a:rPr>
              <a:t>het 4-ogenprincipe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na afloop van de collecte je collectanten bedanken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bijhouden van het collectantenbestand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werven en inzetten van nieuwe collectanten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controle uitvoeren op de voortgang van de collecte</a:t>
            </a:r>
          </a:p>
          <a:p>
            <a:endParaRPr lang="nl-NL" sz="1050" dirty="0">
              <a:latin typeface="KWFFedraSans-Bold" panose="02000803090000020004" pitchFamily="2" charset="0"/>
            </a:endParaRPr>
          </a:p>
          <a:p>
            <a:r>
              <a:rPr lang="nl-NL" sz="1050" dirty="0">
                <a:latin typeface="KWFFedraSans-Bold" panose="02000803090000020004" pitchFamily="2" charset="0"/>
              </a:rPr>
              <a:t>Gewenst profiel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sociaal, klantgericht en enthousiast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communicatief en online vaardig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betrouwbaar en gestructureerd</a:t>
            </a:r>
          </a:p>
          <a:p>
            <a:endParaRPr lang="nl-NL" sz="1050" dirty="0">
              <a:latin typeface="KWFFedraSans-Bold" panose="02000803090000020004" pitchFamily="2" charset="0"/>
            </a:endParaRPr>
          </a:p>
          <a:p>
            <a:r>
              <a:rPr lang="nl-NL" sz="1050" dirty="0">
                <a:latin typeface="KWFFedraSans-Bold" panose="02000803090000020004" pitchFamily="2" charset="0"/>
              </a:rPr>
              <a:t>Wij bieden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begeleiding door het KWF-hoofdkantoor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de (digitale) nieuwsbrief voor vrijwilligers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bijeenkomsten met andere collecteteams en vrijwilligers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de mogelijkheid om waardevolle kennis en ervaring op te doen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de kans om te investeren in leven </a:t>
            </a:r>
          </a:p>
          <a:p>
            <a:endParaRPr lang="nl-NL" sz="1050" dirty="0">
              <a:latin typeface="KWFFedraSans" panose="02000503090000020004" pitchFamily="2" charset="0"/>
            </a:endParaRPr>
          </a:p>
          <a:p>
            <a:r>
              <a:rPr lang="nl-NL" sz="1050" dirty="0">
                <a:latin typeface="KWFFedraSans-Bold" panose="02000803090000020004" pitchFamily="2" charset="0"/>
              </a:rPr>
              <a:t>Aanmelden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Ben je enthousiast geworden en wil je je aanmelden als wijkhoofd voor KWF? 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Vul dan het aanmeldformulier in op </a:t>
            </a:r>
            <a:r>
              <a:rPr lang="nl-NL" sz="1050" b="1" dirty="0">
                <a:latin typeface="KWFFedraSans" panose="02000503090000020004" pitchFamily="2" charset="0"/>
                <a:hlinkClick r:id="rId3"/>
              </a:rPr>
              <a:t>www.kwf.nl/wijkhoofd</a:t>
            </a:r>
            <a:r>
              <a:rPr lang="nl-NL" sz="1050" b="1" dirty="0">
                <a:latin typeface="KWFFedraSans" panose="02000503090000020004" pitchFamily="2" charset="0"/>
              </a:rPr>
              <a:t>.</a:t>
            </a:r>
            <a:r>
              <a:rPr lang="nl-NL" sz="1050" dirty="0">
                <a:latin typeface="KWFFedraSans" panose="02000503090000020004" pitchFamily="2" charset="0"/>
              </a:rPr>
              <a:t> Een lokale 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KWF-vrijwilliger zal contact met je opnemen.</a:t>
            </a:r>
          </a:p>
        </p:txBody>
      </p:sp>
      <p:sp>
        <p:nvSpPr>
          <p:cNvPr id="9" name="Rechthoek 8"/>
          <p:cNvSpPr/>
          <p:nvPr/>
        </p:nvSpPr>
        <p:spPr>
          <a:xfrm>
            <a:off x="2612138" y="524538"/>
            <a:ext cx="453336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KWFFedraSans" panose="02000503090000020004" pitchFamily="2" charset="0"/>
              </a:rPr>
              <a:t>1 op de 3 mensen in Nederland krijgt ooit kanker.</a:t>
            </a:r>
          </a:p>
          <a:p>
            <a:endParaRPr lang="nl-NL" sz="1050" dirty="0">
              <a:latin typeface="KWFFedraSans" panose="02000503090000020004" pitchFamily="2" charset="0"/>
            </a:endParaRPr>
          </a:p>
          <a:p>
            <a:r>
              <a:rPr lang="nl-NL" sz="1050" dirty="0">
                <a:latin typeface="KWFFedraSans" panose="02000503090000020004" pitchFamily="2" charset="0"/>
              </a:rPr>
              <a:t>Ons ideaal is een wereld waarin niemand meer sterft aan kanker. 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KWF Kankerbestrijding streeft naar: minder mensen met kanker, meer mensen die genezen en een betere kwaliteit van leven voor kankerpatiënten.</a:t>
            </a:r>
          </a:p>
          <a:p>
            <a:endParaRPr lang="nl-NL" sz="1050" dirty="0">
              <a:latin typeface="KWFFedraSans" panose="02000503090000020004" pitchFamily="2" charset="0"/>
            </a:endParaRPr>
          </a:p>
          <a:p>
            <a:r>
              <a:rPr lang="nl-NL" sz="1050" dirty="0">
                <a:latin typeface="KWFFedraSans" panose="02000503090000020004" pitchFamily="2" charset="0"/>
              </a:rPr>
              <a:t>Begin september vindt in elke gemeente in Nederland de </a:t>
            </a:r>
            <a:r>
              <a:rPr lang="nl-NL" sz="1050">
                <a:latin typeface="KWFFedraSans" panose="02000503090000020004" pitchFamily="2" charset="0"/>
              </a:rPr>
              <a:t>KWF-collecteweek plaats. </a:t>
            </a:r>
            <a:r>
              <a:rPr lang="nl-NL" sz="1050" dirty="0">
                <a:latin typeface="KWFFedraSans" panose="02000503090000020004" pitchFamily="2" charset="0"/>
              </a:rPr>
              <a:t>Hiervoor zoeken wij coördinatoren die de collecte in hun eigen wijk willen organiseren. Heb je vrije uren over en herken jij jezelf in onderstaand profiel? Dan is deze </a:t>
            </a:r>
            <a:r>
              <a:rPr lang="nl-NL" sz="1050" b="1" dirty="0">
                <a:latin typeface="KWFFedraSans" panose="02000503090000020004" pitchFamily="2" charset="0"/>
              </a:rPr>
              <a:t>vrijwilligersfunctie</a:t>
            </a:r>
            <a:r>
              <a:rPr lang="nl-NL" sz="1050" dirty="0">
                <a:latin typeface="KWFFedraSans" panose="02000503090000020004" pitchFamily="2" charset="0"/>
              </a:rPr>
              <a:t> misschien iets voor jou!</a:t>
            </a:r>
          </a:p>
          <a:p>
            <a:endParaRPr lang="nl-NL" sz="1050" dirty="0">
              <a:latin typeface="KWFFedraSans" panose="02000503090000020004" pitchFamily="2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612138" y="2448829"/>
            <a:ext cx="440457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  <a:latin typeface="KWFFedraSans-Bold" panose="02000803090000020004" pitchFamily="2" charset="0"/>
              </a:rPr>
              <a:t>Wijkhoofd</a:t>
            </a:r>
            <a:endParaRPr lang="nl-NL" sz="3600" dirty="0">
              <a:solidFill>
                <a:schemeClr val="accent1"/>
              </a:solidFill>
              <a:latin typeface="KWFFedraSans-Bold" panose="02000803090000020004" pitchFamily="2" charset="0"/>
            </a:endParaRPr>
          </a:p>
          <a:p>
            <a:r>
              <a:rPr lang="nl-NL" sz="950" dirty="0">
                <a:latin typeface="KWFFedraSans-Bold" panose="02000803090000020004" pitchFamily="2" charset="0"/>
              </a:rPr>
              <a:t>Tijdsinvestering: ca. 2 uur p/maand, piek van ca. 8 uur p/week rondom de KWF-collecteweek (2020: 30 augustus t/m 5 september)</a:t>
            </a:r>
            <a:endParaRPr lang="nl-NL" sz="950" dirty="0">
              <a:latin typeface="KWFFedraSans" panose="02000503090000020004" pitchFamily="2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B1EDFF-9FB2-4FA5-B4B2-A2404C42A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77270" cy="94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918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175</Words>
  <Application>Microsoft Office PowerPoint</Application>
  <PresentationFormat>Aangepast</PresentationFormat>
  <Paragraphs>40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KWFFedraSans</vt:lpstr>
      <vt:lpstr>KWFFedraSans-Bold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Deirdre Fabery de Jonge</dc:creator>
  <cp:lastModifiedBy>Valentina Veneruso</cp:lastModifiedBy>
  <cp:revision>28</cp:revision>
  <cp:lastPrinted>2019-09-27T13:13:02Z</cp:lastPrinted>
  <dcterms:created xsi:type="dcterms:W3CDTF">2018-02-06T12:36:03Z</dcterms:created>
  <dcterms:modified xsi:type="dcterms:W3CDTF">2019-09-27T14:10:49Z</dcterms:modified>
</cp:coreProperties>
</file>