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24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51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67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21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0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63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51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72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3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81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78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0AB4-83C9-4B81-82CF-CC5F54876D15}" type="datetimeFigureOut">
              <a:rPr lang="nl-NL" smtClean="0"/>
              <a:t>27-9-2019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20FEC-4866-4451-8B8F-95B406683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84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anmelden@kwf.n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37" y="9711955"/>
            <a:ext cx="4665064" cy="54846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665925" y="3538094"/>
            <a:ext cx="46650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latin typeface="KWFFedraSans-Bold" panose="02000803090000020004" pitchFamily="2" charset="0"/>
              </a:rPr>
              <a:t>Functieomschrijving</a:t>
            </a:r>
          </a:p>
          <a:p>
            <a:r>
              <a:rPr lang="nl-NL" sz="1050" dirty="0">
                <a:latin typeface="KWFFedraSans" panose="02000503090000020004" pitchFamily="2" charset="0"/>
              </a:rPr>
              <a:t>Als secretaris ben je een spin in het administratieve web en zorg je mede voor het optimaal functioneren van het lokale KWF-collecteteam. </a:t>
            </a:r>
          </a:p>
          <a:p>
            <a:endParaRPr lang="nl-NL" sz="1050" dirty="0">
              <a:latin typeface="KWFFedraSans" panose="02000503090000020004" pitchFamily="2" charset="0"/>
            </a:endParaRPr>
          </a:p>
          <a:p>
            <a:r>
              <a:rPr lang="nl-NL" sz="1050" dirty="0">
                <a:latin typeface="KWFFedraSans" panose="02000503090000020004" pitchFamily="2" charset="0"/>
              </a:rPr>
              <a:t>Jouw </a:t>
            </a:r>
            <a:r>
              <a:rPr lang="nl-NL" sz="1050" b="1" dirty="0">
                <a:latin typeface="KWFFedraSans" panose="02000503090000020004" pitchFamily="2" charset="0"/>
              </a:rPr>
              <a:t>taken</a:t>
            </a:r>
            <a:r>
              <a:rPr lang="nl-NL" sz="1050" dirty="0">
                <a:latin typeface="KWFFedraSans" panose="02000503090000020004" pitchFamily="2" charset="0"/>
              </a:rPr>
              <a:t> als secretaris bestaan o.a. uit: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bijhouden van de vrijwilligersadministratie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welkom heten en indelen van nieuwe vrijwilligers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verantwoordelijkheid dragen voor de huldiging van jubilarissen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verzorgen van de in- en uitgaande correspondentie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organiseren van bestuursbijeenkomsten van het lokale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rapporteren over het reilen en zeilen van het team en het signaleren van mogelijke knelpunten </a:t>
            </a:r>
          </a:p>
          <a:p>
            <a:endParaRPr lang="nl-NL" sz="1050" dirty="0">
              <a:latin typeface="KWFFedraSans-Bold" panose="02000803090000020004" pitchFamily="2" charset="0"/>
            </a:endParaRPr>
          </a:p>
          <a:p>
            <a:r>
              <a:rPr lang="nl-NL" sz="1050" dirty="0">
                <a:latin typeface="KWFFedraSans-Bold" panose="02000803090000020004" pitchFamily="2" charset="0"/>
              </a:rPr>
              <a:t>Gewenst profiel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organisator met administratieve en communicatieve vaardigheden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goede beheersing van de Nederlandse taal in woord en geschrift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online vaardig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klantvriendelijk en betrouwbaar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woonachtig zijn en idealiter een netwerk hebbend in de gemeente </a:t>
            </a:r>
          </a:p>
          <a:p>
            <a:endParaRPr lang="nl-NL" sz="1050" dirty="0">
              <a:latin typeface="KWFFedraSans-Bold" panose="02000803090000020004" pitchFamily="2" charset="0"/>
            </a:endParaRPr>
          </a:p>
          <a:p>
            <a:r>
              <a:rPr lang="nl-NL" sz="1050" dirty="0">
                <a:latin typeface="KWFFedraSans-Bold" panose="02000803090000020004" pitchFamily="2" charset="0"/>
              </a:rPr>
              <a:t>Wij bieden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begeleiding door het KWF-hoofdkantoor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de (digitale) nieuwsbrief voor vrijwilligers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bijeenkomsten met andere collecteteams en vrijwilligers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de mogelijkheid om waardevolle kennis en ervaring op te doen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>
                <a:latin typeface="KWFFedraSans" panose="02000503090000020004" pitchFamily="2" charset="0"/>
              </a:rPr>
              <a:t>de kans om te investeren in leven </a:t>
            </a:r>
          </a:p>
          <a:p>
            <a:endParaRPr lang="nl-NL" sz="1050" dirty="0">
              <a:latin typeface="KWFFedraSans" panose="02000503090000020004" pitchFamily="2" charset="0"/>
            </a:endParaRPr>
          </a:p>
          <a:p>
            <a:r>
              <a:rPr lang="nl-NL" sz="1050" dirty="0">
                <a:latin typeface="KWFFedraSans-Bold" panose="02000803090000020004" pitchFamily="2" charset="0"/>
              </a:rPr>
              <a:t>Aanmelden</a:t>
            </a:r>
          </a:p>
          <a:p>
            <a:r>
              <a:rPr lang="nl-NL" sz="1050" dirty="0">
                <a:latin typeface="KWFFedraSans" panose="02000503090000020004" pitchFamily="2" charset="0"/>
              </a:rPr>
              <a:t>Ben je enthousiast geworden en wil je jouw talent vrijwillig inzetten? Solliciteer direct - met cv en korte motivatie - per mail via </a:t>
            </a:r>
            <a:r>
              <a:rPr lang="nl-NL" sz="1050" dirty="0">
                <a:latin typeface="KWFFedraSans" panose="02000503090000020004" pitchFamily="2" charset="0"/>
                <a:hlinkClick r:id="rId3"/>
              </a:rPr>
              <a:t>aanmelden@kwf.nl</a:t>
            </a:r>
            <a:r>
              <a:rPr lang="nl-NL" sz="1050" dirty="0">
                <a:latin typeface="KWFFedraSans" panose="02000503090000020004" pitchFamily="2" charset="0"/>
              </a:rPr>
              <a:t>. Of neem voor meer informatie contact op met ons Servicepunt Vrijwilligers via 020 </a:t>
            </a:r>
            <a:r>
              <a:rPr lang="nl-NL" sz="1050">
                <a:latin typeface="KWFFedraSans" panose="02000503090000020004" pitchFamily="2" charset="0"/>
              </a:rPr>
              <a:t>– 570 05 90</a:t>
            </a:r>
            <a:r>
              <a:rPr lang="nl-NL" sz="1050" dirty="0">
                <a:latin typeface="KWFFedraSans" panose="02000503090000020004" pitchFamily="2" charset="0"/>
              </a:rPr>
              <a:t>.</a:t>
            </a:r>
          </a:p>
          <a:p>
            <a:endParaRPr lang="nl-NL" sz="1050" dirty="0">
              <a:latin typeface="KWFFedraSans" panose="02000503090000020004" pitchFamily="2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665926" y="524538"/>
            <a:ext cx="453336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latin typeface="KWFFedraSans" panose="02000503090000020004" pitchFamily="2" charset="0"/>
              </a:rPr>
              <a:t>1 op de 3 mensen in Nederland krijgt ooit kanker.</a:t>
            </a:r>
          </a:p>
          <a:p>
            <a:endParaRPr lang="nl-NL" sz="1050" dirty="0">
              <a:latin typeface="KWFFedraSans" panose="02000503090000020004" pitchFamily="2" charset="0"/>
            </a:endParaRPr>
          </a:p>
          <a:p>
            <a:r>
              <a:rPr lang="nl-NL" sz="1050" dirty="0">
                <a:latin typeface="KWFFedraSans" panose="02000503090000020004" pitchFamily="2" charset="0"/>
              </a:rPr>
              <a:t>Ons ideaal is een wereld waarin niemand meer sterft aan kanker. </a:t>
            </a:r>
          </a:p>
          <a:p>
            <a:r>
              <a:rPr lang="nl-NL" sz="1050" dirty="0">
                <a:latin typeface="KWFFedraSans" panose="02000503090000020004" pitchFamily="2" charset="0"/>
              </a:rPr>
              <a:t>KWF Kankerbestrijding streeft naar: minder mensen met kanker, meer mensen die genezen en een betere kwaliteit van leven voor kankerpatiënten.</a:t>
            </a:r>
          </a:p>
          <a:p>
            <a:endParaRPr lang="nl-NL" sz="1050" dirty="0">
              <a:latin typeface="KWFFedraSans" panose="02000503090000020004" pitchFamily="2" charset="0"/>
            </a:endParaRPr>
          </a:p>
          <a:p>
            <a:r>
              <a:rPr lang="nl-NL" sz="1050" dirty="0">
                <a:latin typeface="KWFFedraSans" panose="02000503090000020004" pitchFamily="2" charset="0"/>
              </a:rPr>
              <a:t>Begin september wordt in elke gemeente in Nederland de KWF-collecteweek georganiseerd. Hiervoor zijn wij op zoek naar iemand die het lokale collecte-team administratief bij kan staan. Heb je vrije uren over en herken jij jezelf in onderstaand profiel? Dan is deze </a:t>
            </a:r>
            <a:r>
              <a:rPr lang="nl-NL" sz="1050" b="1" dirty="0">
                <a:latin typeface="KWFFedraSans" panose="02000503090000020004" pitchFamily="2" charset="0"/>
              </a:rPr>
              <a:t>vrijwilligersfunctie</a:t>
            </a:r>
            <a:r>
              <a:rPr lang="nl-NL" sz="1050" dirty="0">
                <a:latin typeface="KWFFedraSans" panose="02000503090000020004" pitchFamily="2" charset="0"/>
              </a:rPr>
              <a:t> misschien iets voor jou!</a:t>
            </a:r>
          </a:p>
          <a:p>
            <a:endParaRPr lang="nl-NL" sz="1050" dirty="0">
              <a:latin typeface="KWFFedraSans" panose="02000503090000020004" pitchFamily="2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665926" y="2408488"/>
            <a:ext cx="46268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accent1"/>
                </a:solidFill>
                <a:latin typeface="KWFFedraSans-Bold" panose="02000803090000020004" pitchFamily="2" charset="0"/>
              </a:rPr>
              <a:t>Secretaris</a:t>
            </a:r>
            <a:endParaRPr lang="nl-NL" sz="3600" dirty="0">
              <a:solidFill>
                <a:schemeClr val="accent1"/>
              </a:solidFill>
              <a:latin typeface="KWFFedraSans-Bold" panose="02000803090000020004" pitchFamily="2" charset="0"/>
            </a:endParaRPr>
          </a:p>
          <a:p>
            <a:r>
              <a:rPr lang="nl-NL" sz="1100" dirty="0">
                <a:latin typeface="KWFFedraSans-Bold" panose="02000803090000020004" pitchFamily="2" charset="0"/>
              </a:rPr>
              <a:t>Tijdsbesteding: ca. 4 uur p/maand piek rondom de </a:t>
            </a:r>
          </a:p>
          <a:p>
            <a:r>
              <a:rPr lang="nl-NL" sz="1100" dirty="0">
                <a:latin typeface="KWFFedraSans-Bold" panose="02000803090000020004" pitchFamily="2" charset="0"/>
              </a:rPr>
              <a:t>KWF-collecteweek  (2020: 30 augustus t/m 5 september)</a:t>
            </a:r>
            <a:endParaRPr lang="nl-NL" sz="1100" dirty="0">
              <a:latin typeface="KWFFedraSans" panose="02000503090000020004" pitchFamily="2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FCC2819-D4E6-40BF-AD61-324BF194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77270" cy="94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918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321</Words>
  <Application>Microsoft Office PowerPoint</Application>
  <PresentationFormat>Aangepast</PresentationFormat>
  <Paragraphs>36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KWFFedraSans</vt:lpstr>
      <vt:lpstr>KWFFedraSans-Bold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Deirdre Fabery de Jonge</dc:creator>
  <cp:lastModifiedBy>Valentina Veneruso</cp:lastModifiedBy>
  <cp:revision>35</cp:revision>
  <cp:lastPrinted>2019-09-27T13:12:30Z</cp:lastPrinted>
  <dcterms:created xsi:type="dcterms:W3CDTF">2018-02-06T12:36:03Z</dcterms:created>
  <dcterms:modified xsi:type="dcterms:W3CDTF">2019-09-27T14:12:40Z</dcterms:modified>
</cp:coreProperties>
</file>