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sldIdLst>
    <p:sldId id="266" r:id="rId5"/>
  </p:sldIdLst>
  <p:sldSz cx="7559675" cy="1069181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ma van den Boog" initials="GvdB" lastIdx="1" clrIdx="0">
    <p:extLst>
      <p:ext uri="{19B8F6BF-5375-455C-9EA6-DF929625EA0E}">
        <p15:presenceInfo xmlns:p15="http://schemas.microsoft.com/office/powerpoint/2012/main" userId="S::gboog@kwf.nl::7a03251d-341d-47a0-8a84-c21516183e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3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van den Boog" userId="7a03251d-341d-47a0-8a84-c21516183ee9" providerId="ADAL" clId="{CBB93EE9-6863-4472-ABE9-06E3E90783CC}"/>
    <pc:docChg chg="delSld">
      <pc:chgData name="Gemma van den Boog" userId="7a03251d-341d-47a0-8a84-c21516183ee9" providerId="ADAL" clId="{CBB93EE9-6863-4472-ABE9-06E3E90783CC}" dt="2020-11-30T08:27:36.986" v="8" actId="2696"/>
      <pc:docMkLst>
        <pc:docMk/>
      </pc:docMkLst>
      <pc:sldChg chg="del">
        <pc:chgData name="Gemma van den Boog" userId="7a03251d-341d-47a0-8a84-c21516183ee9" providerId="ADAL" clId="{CBB93EE9-6863-4472-ABE9-06E3E90783CC}" dt="2020-11-30T08:27:30.261" v="0" actId="2696"/>
        <pc:sldMkLst>
          <pc:docMk/>
          <pc:sldMk cId="1665963806" sldId="259"/>
        </pc:sldMkLst>
      </pc:sldChg>
      <pc:sldChg chg="del">
        <pc:chgData name="Gemma van den Boog" userId="7a03251d-341d-47a0-8a84-c21516183ee9" providerId="ADAL" clId="{CBB93EE9-6863-4472-ABE9-06E3E90783CC}" dt="2020-11-30T08:27:30.895" v="1" actId="2696"/>
        <pc:sldMkLst>
          <pc:docMk/>
          <pc:sldMk cId="3232402092" sldId="260"/>
        </pc:sldMkLst>
      </pc:sldChg>
      <pc:sldChg chg="del">
        <pc:chgData name="Gemma van den Boog" userId="7a03251d-341d-47a0-8a84-c21516183ee9" providerId="ADAL" clId="{CBB93EE9-6863-4472-ABE9-06E3E90783CC}" dt="2020-11-30T08:27:31.981" v="2" actId="2696"/>
        <pc:sldMkLst>
          <pc:docMk/>
          <pc:sldMk cId="876900393" sldId="261"/>
        </pc:sldMkLst>
      </pc:sldChg>
      <pc:sldChg chg="del">
        <pc:chgData name="Gemma van den Boog" userId="7a03251d-341d-47a0-8a84-c21516183ee9" providerId="ADAL" clId="{CBB93EE9-6863-4472-ABE9-06E3E90783CC}" dt="2020-11-30T08:27:32.794" v="3" actId="2696"/>
        <pc:sldMkLst>
          <pc:docMk/>
          <pc:sldMk cId="2844972228" sldId="262"/>
        </pc:sldMkLst>
      </pc:sldChg>
      <pc:sldChg chg="del">
        <pc:chgData name="Gemma van den Boog" userId="7a03251d-341d-47a0-8a84-c21516183ee9" providerId="ADAL" clId="{CBB93EE9-6863-4472-ABE9-06E3E90783CC}" dt="2020-11-30T08:27:33.475" v="4" actId="2696"/>
        <pc:sldMkLst>
          <pc:docMk/>
          <pc:sldMk cId="1342969157" sldId="263"/>
        </pc:sldMkLst>
      </pc:sldChg>
      <pc:sldChg chg="del">
        <pc:chgData name="Gemma van den Boog" userId="7a03251d-341d-47a0-8a84-c21516183ee9" providerId="ADAL" clId="{CBB93EE9-6863-4472-ABE9-06E3E90783CC}" dt="2020-11-30T08:27:34.157" v="5" actId="2696"/>
        <pc:sldMkLst>
          <pc:docMk/>
          <pc:sldMk cId="1459695892" sldId="264"/>
        </pc:sldMkLst>
      </pc:sldChg>
      <pc:sldChg chg="del">
        <pc:chgData name="Gemma van den Boog" userId="7a03251d-341d-47a0-8a84-c21516183ee9" providerId="ADAL" clId="{CBB93EE9-6863-4472-ABE9-06E3E90783CC}" dt="2020-11-30T08:27:35.096" v="6" actId="2696"/>
        <pc:sldMkLst>
          <pc:docMk/>
          <pc:sldMk cId="981006789" sldId="265"/>
        </pc:sldMkLst>
      </pc:sldChg>
      <pc:sldChg chg="del">
        <pc:chgData name="Gemma van den Boog" userId="7a03251d-341d-47a0-8a84-c21516183ee9" providerId="ADAL" clId="{CBB93EE9-6863-4472-ABE9-06E3E90783CC}" dt="2020-11-30T08:27:35.737" v="7" actId="2696"/>
        <pc:sldMkLst>
          <pc:docMk/>
          <pc:sldMk cId="2396636509" sldId="267"/>
        </pc:sldMkLst>
      </pc:sldChg>
      <pc:sldChg chg="del">
        <pc:chgData name="Gemma van den Boog" userId="7a03251d-341d-47a0-8a84-c21516183ee9" providerId="ADAL" clId="{CBB93EE9-6863-4472-ABE9-06E3E90783CC}" dt="2020-11-30T08:27:36.986" v="8" actId="2696"/>
        <pc:sldMkLst>
          <pc:docMk/>
          <pc:sldMk cId="1939761662"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Vrije vorm: vorm 2">
            <a:extLst>
              <a:ext uri="{FF2B5EF4-FFF2-40B4-BE49-F238E27FC236}">
                <a16:creationId xmlns:a16="http://schemas.microsoft.com/office/drawing/2014/main" id="{77D80A44-3FB2-4AAC-A668-7BABCE9CF988}"/>
              </a:ext>
            </a:extLst>
          </p:cNvPr>
          <p:cNvSpPr/>
          <p:nvPr userDrawn="1"/>
        </p:nvSpPr>
        <p:spPr>
          <a:xfrm rot="10800000">
            <a:off x="5459505" y="4226351"/>
            <a:ext cx="2100167" cy="6465459"/>
          </a:xfrm>
          <a:custGeom>
            <a:avLst/>
            <a:gdLst>
              <a:gd name="connsiteX0" fmla="*/ 0 w 2058154"/>
              <a:gd name="connsiteY0" fmla="*/ 0 h 6334443"/>
              <a:gd name="connsiteX1" fmla="*/ 0 w 2058154"/>
              <a:gd name="connsiteY1" fmla="*/ 6334443 h 6334443"/>
              <a:gd name="connsiteX2" fmla="*/ 2058155 w 2058154"/>
              <a:gd name="connsiteY2" fmla="*/ 0 h 6334443"/>
            </a:gdLst>
            <a:ahLst/>
            <a:cxnLst>
              <a:cxn ang="0">
                <a:pos x="connsiteX0" y="connsiteY0"/>
              </a:cxn>
              <a:cxn ang="0">
                <a:pos x="connsiteX1" y="connsiteY1"/>
              </a:cxn>
              <a:cxn ang="0">
                <a:pos x="connsiteX2" y="connsiteY2"/>
              </a:cxn>
            </a:cxnLst>
            <a:rect l="l" t="t" r="r" b="b"/>
            <a:pathLst>
              <a:path w="2058154" h="6334443">
                <a:moveTo>
                  <a:pt x="0" y="0"/>
                </a:moveTo>
                <a:lnTo>
                  <a:pt x="0" y="6334443"/>
                </a:lnTo>
                <a:lnTo>
                  <a:pt x="2058155" y="0"/>
                </a:lnTo>
                <a:close/>
              </a:path>
            </a:pathLst>
          </a:custGeom>
          <a:solidFill>
            <a:schemeClr val="tx1"/>
          </a:solidFill>
          <a:ln w="12692" cap="flat">
            <a:noFill/>
            <a:prstDash val="solid"/>
            <a:miter/>
          </a:ln>
        </p:spPr>
        <p:txBody>
          <a:bodyPr rtlCol="0" anchor="ctr"/>
          <a:lstStyle/>
          <a:p>
            <a:endParaRPr lang="nl-NL"/>
          </a:p>
        </p:txBody>
      </p:sp>
      <p:grpSp>
        <p:nvGrpSpPr>
          <p:cNvPr id="4" name="Groep 3">
            <a:extLst>
              <a:ext uri="{FF2B5EF4-FFF2-40B4-BE49-F238E27FC236}">
                <a16:creationId xmlns:a16="http://schemas.microsoft.com/office/drawing/2014/main" id="{69F667FC-5CF5-4827-AD03-1BB5E530A9B5}"/>
              </a:ext>
            </a:extLst>
          </p:cNvPr>
          <p:cNvGrpSpPr/>
          <p:nvPr userDrawn="1"/>
        </p:nvGrpSpPr>
        <p:grpSpPr>
          <a:xfrm>
            <a:off x="5895631" y="10096001"/>
            <a:ext cx="1410080" cy="381059"/>
            <a:chOff x="10463784" y="235398"/>
            <a:chExt cx="1410080" cy="381059"/>
          </a:xfrm>
          <a:solidFill>
            <a:schemeClr val="bg1"/>
          </a:solidFill>
        </p:grpSpPr>
        <p:sp>
          <p:nvSpPr>
            <p:cNvPr id="5" name="Vrije vorm: vorm 4">
              <a:extLst>
                <a:ext uri="{FF2B5EF4-FFF2-40B4-BE49-F238E27FC236}">
                  <a16:creationId xmlns:a16="http://schemas.microsoft.com/office/drawing/2014/main" id="{66206CCD-85CD-48F6-8EF2-80FCD45E6257}"/>
                </a:ext>
              </a:extLst>
            </p:cNvPr>
            <p:cNvSpPr/>
            <p:nvPr userDrawn="1"/>
          </p:nvSpPr>
          <p:spPr>
            <a:xfrm>
              <a:off x="10463784" y="235398"/>
              <a:ext cx="428200" cy="381059"/>
            </a:xfrm>
            <a:custGeom>
              <a:avLst/>
              <a:gdLst>
                <a:gd name="connsiteX0" fmla="*/ 427101 w 428200"/>
                <a:gd name="connsiteY0" fmla="*/ 186369 h 381059"/>
                <a:gd name="connsiteX1" fmla="*/ 378333 w 428200"/>
                <a:gd name="connsiteY1" fmla="*/ 40065 h 381059"/>
                <a:gd name="connsiteX2" fmla="*/ 369951 w 428200"/>
                <a:gd name="connsiteY2" fmla="*/ 28635 h 381059"/>
                <a:gd name="connsiteX3" fmla="*/ 334518 w 428200"/>
                <a:gd name="connsiteY3" fmla="*/ 3489 h 381059"/>
                <a:gd name="connsiteX4" fmla="*/ 312039 w 428200"/>
                <a:gd name="connsiteY4" fmla="*/ 4251 h 381059"/>
                <a:gd name="connsiteX5" fmla="*/ 232029 w 428200"/>
                <a:gd name="connsiteY5" fmla="*/ 79689 h 381059"/>
                <a:gd name="connsiteX6" fmla="*/ 300990 w 428200"/>
                <a:gd name="connsiteY6" fmla="*/ 129600 h 381059"/>
                <a:gd name="connsiteX7" fmla="*/ 310134 w 428200"/>
                <a:gd name="connsiteY7" fmla="*/ 158175 h 381059"/>
                <a:gd name="connsiteX8" fmla="*/ 282702 w 428200"/>
                <a:gd name="connsiteY8" fmla="*/ 242376 h 381059"/>
                <a:gd name="connsiteX9" fmla="*/ 258318 w 428200"/>
                <a:gd name="connsiteY9" fmla="*/ 259902 h 381059"/>
                <a:gd name="connsiteX10" fmla="*/ 169926 w 428200"/>
                <a:gd name="connsiteY10" fmla="*/ 259902 h 381059"/>
                <a:gd name="connsiteX11" fmla="*/ 145542 w 428200"/>
                <a:gd name="connsiteY11" fmla="*/ 242376 h 381059"/>
                <a:gd name="connsiteX12" fmla="*/ 118110 w 428200"/>
                <a:gd name="connsiteY12" fmla="*/ 158175 h 381059"/>
                <a:gd name="connsiteX13" fmla="*/ 127254 w 428200"/>
                <a:gd name="connsiteY13" fmla="*/ 129600 h 381059"/>
                <a:gd name="connsiteX14" fmla="*/ 196215 w 428200"/>
                <a:gd name="connsiteY14" fmla="*/ 79689 h 381059"/>
                <a:gd name="connsiteX15" fmla="*/ 116205 w 428200"/>
                <a:gd name="connsiteY15" fmla="*/ 4251 h 381059"/>
                <a:gd name="connsiteX16" fmla="*/ 93726 w 428200"/>
                <a:gd name="connsiteY16" fmla="*/ 3489 h 381059"/>
                <a:gd name="connsiteX17" fmla="*/ 58293 w 428200"/>
                <a:gd name="connsiteY17" fmla="*/ 28635 h 381059"/>
                <a:gd name="connsiteX18" fmla="*/ 49911 w 428200"/>
                <a:gd name="connsiteY18" fmla="*/ 40065 h 381059"/>
                <a:gd name="connsiteX19" fmla="*/ 1143 w 428200"/>
                <a:gd name="connsiteY19" fmla="*/ 186369 h 381059"/>
                <a:gd name="connsiteX20" fmla="*/ 1143 w 428200"/>
                <a:gd name="connsiteY20" fmla="*/ 200847 h 381059"/>
                <a:gd name="connsiteX21" fmla="*/ 25908 w 428200"/>
                <a:gd name="connsiteY21" fmla="*/ 277047 h 381059"/>
                <a:gd name="connsiteX22" fmla="*/ 33909 w 428200"/>
                <a:gd name="connsiteY22" fmla="*/ 288477 h 381059"/>
                <a:gd name="connsiteX23" fmla="*/ 148209 w 428200"/>
                <a:gd name="connsiteY23" fmla="*/ 376488 h 381059"/>
                <a:gd name="connsiteX24" fmla="*/ 161925 w 428200"/>
                <a:gd name="connsiteY24" fmla="*/ 381060 h 381059"/>
                <a:gd name="connsiteX25" fmla="*/ 162306 w 428200"/>
                <a:gd name="connsiteY25" fmla="*/ 381060 h 381059"/>
                <a:gd name="connsiteX26" fmla="*/ 265557 w 428200"/>
                <a:gd name="connsiteY26" fmla="*/ 381060 h 381059"/>
                <a:gd name="connsiteX27" fmla="*/ 265938 w 428200"/>
                <a:gd name="connsiteY27" fmla="*/ 381060 h 381059"/>
                <a:gd name="connsiteX28" fmla="*/ 279654 w 428200"/>
                <a:gd name="connsiteY28" fmla="*/ 376488 h 381059"/>
                <a:gd name="connsiteX29" fmla="*/ 393954 w 428200"/>
                <a:gd name="connsiteY29" fmla="*/ 288477 h 381059"/>
                <a:gd name="connsiteX30" fmla="*/ 401955 w 428200"/>
                <a:gd name="connsiteY30" fmla="*/ 277047 h 381059"/>
                <a:gd name="connsiteX31" fmla="*/ 426720 w 428200"/>
                <a:gd name="connsiteY31" fmla="*/ 200847 h 381059"/>
                <a:gd name="connsiteX32" fmla="*/ 427101 w 428200"/>
                <a:gd name="connsiteY32" fmla="*/ 186369 h 381059"/>
                <a:gd name="connsiteX33" fmla="*/ 278511 w 428200"/>
                <a:gd name="connsiteY33" fmla="*/ 77403 h 381059"/>
                <a:gd name="connsiteX34" fmla="*/ 324231 w 428200"/>
                <a:gd name="connsiteY34" fmla="*/ 32826 h 381059"/>
                <a:gd name="connsiteX35" fmla="*/ 345567 w 428200"/>
                <a:gd name="connsiteY35" fmla="*/ 48066 h 381059"/>
                <a:gd name="connsiteX36" fmla="*/ 324993 w 428200"/>
                <a:gd name="connsiteY36" fmla="*/ 111693 h 381059"/>
                <a:gd name="connsiteX37" fmla="*/ 318135 w 428200"/>
                <a:gd name="connsiteY37" fmla="*/ 105597 h 381059"/>
                <a:gd name="connsiteX38" fmla="*/ 278511 w 428200"/>
                <a:gd name="connsiteY38" fmla="*/ 77403 h 381059"/>
                <a:gd name="connsiteX39" fmla="*/ 103632 w 428200"/>
                <a:gd name="connsiteY39" fmla="*/ 32826 h 381059"/>
                <a:gd name="connsiteX40" fmla="*/ 149352 w 428200"/>
                <a:gd name="connsiteY40" fmla="*/ 77403 h 381059"/>
                <a:gd name="connsiteX41" fmla="*/ 110109 w 428200"/>
                <a:gd name="connsiteY41" fmla="*/ 105978 h 381059"/>
                <a:gd name="connsiteX42" fmla="*/ 103251 w 428200"/>
                <a:gd name="connsiteY42" fmla="*/ 112074 h 381059"/>
                <a:gd name="connsiteX43" fmla="*/ 82296 w 428200"/>
                <a:gd name="connsiteY43" fmla="*/ 48447 h 381059"/>
                <a:gd name="connsiteX44" fmla="*/ 103632 w 428200"/>
                <a:gd name="connsiteY44" fmla="*/ 32826 h 381059"/>
                <a:gd name="connsiteX45" fmla="*/ 29718 w 428200"/>
                <a:gd name="connsiteY45" fmla="*/ 193989 h 381059"/>
                <a:gd name="connsiteX46" fmla="*/ 64389 w 428200"/>
                <a:gd name="connsiteY46" fmla="*/ 89976 h 381059"/>
                <a:gd name="connsiteX47" fmla="*/ 89535 w 428200"/>
                <a:gd name="connsiteY47" fmla="*/ 167700 h 381059"/>
                <a:gd name="connsiteX48" fmla="*/ 89535 w 428200"/>
                <a:gd name="connsiteY48" fmla="*/ 167700 h 381059"/>
                <a:gd name="connsiteX49" fmla="*/ 116967 w 428200"/>
                <a:gd name="connsiteY49" fmla="*/ 251901 h 381059"/>
                <a:gd name="connsiteX50" fmla="*/ 120396 w 428200"/>
                <a:gd name="connsiteY50" fmla="*/ 260283 h 381059"/>
                <a:gd name="connsiteX51" fmla="*/ 51054 w 428200"/>
                <a:gd name="connsiteY51" fmla="*/ 260283 h 381059"/>
                <a:gd name="connsiteX52" fmla="*/ 29718 w 428200"/>
                <a:gd name="connsiteY52" fmla="*/ 193989 h 381059"/>
                <a:gd name="connsiteX53" fmla="*/ 263652 w 428200"/>
                <a:gd name="connsiteY53" fmla="*/ 351723 h 381059"/>
                <a:gd name="connsiteX54" fmla="*/ 263652 w 428200"/>
                <a:gd name="connsiteY54" fmla="*/ 351723 h 381059"/>
                <a:gd name="connsiteX55" fmla="*/ 164592 w 428200"/>
                <a:gd name="connsiteY55" fmla="*/ 351723 h 381059"/>
                <a:gd name="connsiteX56" fmla="*/ 164211 w 428200"/>
                <a:gd name="connsiteY56" fmla="*/ 351723 h 381059"/>
                <a:gd name="connsiteX57" fmla="*/ 83820 w 428200"/>
                <a:gd name="connsiteY57" fmla="*/ 290001 h 381059"/>
                <a:gd name="connsiteX58" fmla="*/ 169926 w 428200"/>
                <a:gd name="connsiteY58" fmla="*/ 290001 h 381059"/>
                <a:gd name="connsiteX59" fmla="*/ 258318 w 428200"/>
                <a:gd name="connsiteY59" fmla="*/ 290001 h 381059"/>
                <a:gd name="connsiteX60" fmla="*/ 344043 w 428200"/>
                <a:gd name="connsiteY60" fmla="*/ 290001 h 381059"/>
                <a:gd name="connsiteX61" fmla="*/ 263652 w 428200"/>
                <a:gd name="connsiteY61" fmla="*/ 351723 h 381059"/>
                <a:gd name="connsiteX62" fmla="*/ 376809 w 428200"/>
                <a:gd name="connsiteY62" fmla="*/ 260283 h 381059"/>
                <a:gd name="connsiteX63" fmla="*/ 307086 w 428200"/>
                <a:gd name="connsiteY63" fmla="*/ 260283 h 381059"/>
                <a:gd name="connsiteX64" fmla="*/ 310515 w 428200"/>
                <a:gd name="connsiteY64" fmla="*/ 251901 h 381059"/>
                <a:gd name="connsiteX65" fmla="*/ 337947 w 428200"/>
                <a:gd name="connsiteY65" fmla="*/ 167700 h 381059"/>
                <a:gd name="connsiteX66" fmla="*/ 337947 w 428200"/>
                <a:gd name="connsiteY66" fmla="*/ 167700 h 381059"/>
                <a:gd name="connsiteX67" fmla="*/ 363093 w 428200"/>
                <a:gd name="connsiteY67" fmla="*/ 89976 h 381059"/>
                <a:gd name="connsiteX68" fmla="*/ 397764 w 428200"/>
                <a:gd name="connsiteY68" fmla="*/ 193989 h 381059"/>
                <a:gd name="connsiteX69" fmla="*/ 376809 w 428200"/>
                <a:gd name="connsiteY69" fmla="*/ 260283 h 38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28200" h="381059">
                  <a:moveTo>
                    <a:pt x="427101" y="186369"/>
                  </a:moveTo>
                  <a:lnTo>
                    <a:pt x="378333" y="40065"/>
                  </a:lnTo>
                  <a:cubicBezTo>
                    <a:pt x="376809" y="35493"/>
                    <a:pt x="373761" y="31302"/>
                    <a:pt x="369951" y="28635"/>
                  </a:cubicBezTo>
                  <a:lnTo>
                    <a:pt x="334518" y="3489"/>
                  </a:lnTo>
                  <a:cubicBezTo>
                    <a:pt x="327660" y="-1464"/>
                    <a:pt x="318516" y="-1083"/>
                    <a:pt x="312039" y="4251"/>
                  </a:cubicBezTo>
                  <a:lnTo>
                    <a:pt x="232029" y="79689"/>
                  </a:lnTo>
                  <a:lnTo>
                    <a:pt x="300990" y="129600"/>
                  </a:lnTo>
                  <a:cubicBezTo>
                    <a:pt x="309753" y="136077"/>
                    <a:pt x="313563" y="147507"/>
                    <a:pt x="310134" y="158175"/>
                  </a:cubicBezTo>
                  <a:lnTo>
                    <a:pt x="282702" y="242376"/>
                  </a:lnTo>
                  <a:cubicBezTo>
                    <a:pt x="279273" y="253044"/>
                    <a:pt x="269367" y="259902"/>
                    <a:pt x="258318" y="259902"/>
                  </a:cubicBezTo>
                  <a:lnTo>
                    <a:pt x="169926" y="259902"/>
                  </a:lnTo>
                  <a:cubicBezTo>
                    <a:pt x="158877" y="259902"/>
                    <a:pt x="148971" y="252663"/>
                    <a:pt x="145542" y="242376"/>
                  </a:cubicBezTo>
                  <a:lnTo>
                    <a:pt x="118110" y="158175"/>
                  </a:lnTo>
                  <a:cubicBezTo>
                    <a:pt x="114681" y="147507"/>
                    <a:pt x="118491" y="136077"/>
                    <a:pt x="127254" y="129600"/>
                  </a:cubicBezTo>
                  <a:lnTo>
                    <a:pt x="196215" y="79689"/>
                  </a:lnTo>
                  <a:lnTo>
                    <a:pt x="116205" y="4251"/>
                  </a:lnTo>
                  <a:cubicBezTo>
                    <a:pt x="109728" y="-1083"/>
                    <a:pt x="100584" y="-1464"/>
                    <a:pt x="93726" y="3489"/>
                  </a:cubicBezTo>
                  <a:lnTo>
                    <a:pt x="58293" y="28635"/>
                  </a:lnTo>
                  <a:cubicBezTo>
                    <a:pt x="54483" y="31302"/>
                    <a:pt x="51435" y="35874"/>
                    <a:pt x="49911" y="40065"/>
                  </a:cubicBezTo>
                  <a:lnTo>
                    <a:pt x="1143" y="186369"/>
                  </a:lnTo>
                  <a:cubicBezTo>
                    <a:pt x="-381" y="190941"/>
                    <a:pt x="-381" y="196275"/>
                    <a:pt x="1143" y="200847"/>
                  </a:cubicBezTo>
                  <a:lnTo>
                    <a:pt x="25908" y="277047"/>
                  </a:lnTo>
                  <a:cubicBezTo>
                    <a:pt x="27432" y="281238"/>
                    <a:pt x="30480" y="285810"/>
                    <a:pt x="33909" y="288477"/>
                  </a:cubicBezTo>
                  <a:lnTo>
                    <a:pt x="148209" y="376488"/>
                  </a:lnTo>
                  <a:cubicBezTo>
                    <a:pt x="152019" y="379536"/>
                    <a:pt x="157353" y="381060"/>
                    <a:pt x="161925" y="381060"/>
                  </a:cubicBezTo>
                  <a:lnTo>
                    <a:pt x="162306" y="381060"/>
                  </a:lnTo>
                  <a:lnTo>
                    <a:pt x="265557" y="381060"/>
                  </a:lnTo>
                  <a:lnTo>
                    <a:pt x="265938" y="381060"/>
                  </a:lnTo>
                  <a:cubicBezTo>
                    <a:pt x="270891" y="381060"/>
                    <a:pt x="275844" y="379155"/>
                    <a:pt x="279654" y="376488"/>
                  </a:cubicBezTo>
                  <a:lnTo>
                    <a:pt x="393954" y="288477"/>
                  </a:lnTo>
                  <a:cubicBezTo>
                    <a:pt x="397383" y="285810"/>
                    <a:pt x="400431" y="281238"/>
                    <a:pt x="401955" y="277047"/>
                  </a:cubicBezTo>
                  <a:lnTo>
                    <a:pt x="426720" y="200847"/>
                  </a:lnTo>
                  <a:cubicBezTo>
                    <a:pt x="428625" y="196656"/>
                    <a:pt x="428625" y="190941"/>
                    <a:pt x="427101" y="186369"/>
                  </a:cubicBezTo>
                  <a:close/>
                  <a:moveTo>
                    <a:pt x="278511" y="77403"/>
                  </a:moveTo>
                  <a:lnTo>
                    <a:pt x="324231" y="32826"/>
                  </a:lnTo>
                  <a:lnTo>
                    <a:pt x="345567" y="48066"/>
                  </a:lnTo>
                  <a:lnTo>
                    <a:pt x="324993" y="111693"/>
                  </a:lnTo>
                  <a:cubicBezTo>
                    <a:pt x="322707" y="109407"/>
                    <a:pt x="320421" y="107502"/>
                    <a:pt x="318135" y="105597"/>
                  </a:cubicBezTo>
                  <a:lnTo>
                    <a:pt x="278511" y="77403"/>
                  </a:lnTo>
                  <a:close/>
                  <a:moveTo>
                    <a:pt x="103632" y="32826"/>
                  </a:moveTo>
                  <a:lnTo>
                    <a:pt x="149352" y="77403"/>
                  </a:lnTo>
                  <a:lnTo>
                    <a:pt x="110109" y="105978"/>
                  </a:lnTo>
                  <a:cubicBezTo>
                    <a:pt x="107442" y="107883"/>
                    <a:pt x="105156" y="109788"/>
                    <a:pt x="103251" y="112074"/>
                  </a:cubicBezTo>
                  <a:lnTo>
                    <a:pt x="82296" y="48447"/>
                  </a:lnTo>
                  <a:lnTo>
                    <a:pt x="103632" y="32826"/>
                  </a:lnTo>
                  <a:close/>
                  <a:moveTo>
                    <a:pt x="29718" y="193989"/>
                  </a:moveTo>
                  <a:lnTo>
                    <a:pt x="64389" y="89976"/>
                  </a:lnTo>
                  <a:lnTo>
                    <a:pt x="89535" y="167700"/>
                  </a:lnTo>
                  <a:cubicBezTo>
                    <a:pt x="89535" y="167700"/>
                    <a:pt x="89535" y="167700"/>
                    <a:pt x="89535" y="167700"/>
                  </a:cubicBezTo>
                  <a:lnTo>
                    <a:pt x="116967" y="251901"/>
                  </a:lnTo>
                  <a:cubicBezTo>
                    <a:pt x="118110" y="254949"/>
                    <a:pt x="119253" y="257616"/>
                    <a:pt x="120396" y="260283"/>
                  </a:cubicBezTo>
                  <a:lnTo>
                    <a:pt x="51054" y="260283"/>
                  </a:lnTo>
                  <a:lnTo>
                    <a:pt x="29718" y="193989"/>
                  </a:lnTo>
                  <a:close/>
                  <a:moveTo>
                    <a:pt x="263652" y="351723"/>
                  </a:moveTo>
                  <a:lnTo>
                    <a:pt x="263652" y="351723"/>
                  </a:lnTo>
                  <a:lnTo>
                    <a:pt x="164592" y="351723"/>
                  </a:lnTo>
                  <a:lnTo>
                    <a:pt x="164211" y="351723"/>
                  </a:lnTo>
                  <a:lnTo>
                    <a:pt x="83820" y="290001"/>
                  </a:lnTo>
                  <a:lnTo>
                    <a:pt x="169926" y="290001"/>
                  </a:lnTo>
                  <a:lnTo>
                    <a:pt x="258318" y="290001"/>
                  </a:lnTo>
                  <a:lnTo>
                    <a:pt x="344043" y="290001"/>
                  </a:lnTo>
                  <a:lnTo>
                    <a:pt x="263652" y="351723"/>
                  </a:lnTo>
                  <a:close/>
                  <a:moveTo>
                    <a:pt x="376809" y="260283"/>
                  </a:moveTo>
                  <a:lnTo>
                    <a:pt x="307086" y="260283"/>
                  </a:lnTo>
                  <a:cubicBezTo>
                    <a:pt x="308610" y="257616"/>
                    <a:pt x="309753" y="254568"/>
                    <a:pt x="310515" y="251901"/>
                  </a:cubicBezTo>
                  <a:lnTo>
                    <a:pt x="337947" y="167700"/>
                  </a:lnTo>
                  <a:cubicBezTo>
                    <a:pt x="337947" y="167700"/>
                    <a:pt x="337947" y="167700"/>
                    <a:pt x="337947" y="167700"/>
                  </a:cubicBezTo>
                  <a:lnTo>
                    <a:pt x="363093" y="89976"/>
                  </a:lnTo>
                  <a:lnTo>
                    <a:pt x="397764" y="193989"/>
                  </a:lnTo>
                  <a:lnTo>
                    <a:pt x="376809" y="260283"/>
                  </a:lnTo>
                  <a:close/>
                </a:path>
              </a:pathLst>
            </a:custGeom>
            <a:grpFill/>
            <a:ln w="3810" cap="flat">
              <a:noFill/>
              <a:prstDash val="solid"/>
              <a:miter/>
            </a:ln>
          </p:spPr>
          <p:txBody>
            <a:bodyPr rtlCol="0" anchor="ctr"/>
            <a:lstStyle/>
            <a:p>
              <a:endParaRPr lang="nl-NL"/>
            </a:p>
          </p:txBody>
        </p:sp>
        <p:sp>
          <p:nvSpPr>
            <p:cNvPr id="6" name="Vrije vorm: vorm 5">
              <a:extLst>
                <a:ext uri="{FF2B5EF4-FFF2-40B4-BE49-F238E27FC236}">
                  <a16:creationId xmlns:a16="http://schemas.microsoft.com/office/drawing/2014/main" id="{5D5F152C-C2B2-424D-83A5-74E47B8C58F1}"/>
                </a:ext>
              </a:extLst>
            </p:cNvPr>
            <p:cNvSpPr/>
            <p:nvPr userDrawn="1"/>
          </p:nvSpPr>
          <p:spPr>
            <a:xfrm>
              <a:off x="11223878" y="286511"/>
              <a:ext cx="408051" cy="290703"/>
            </a:xfrm>
            <a:custGeom>
              <a:avLst/>
              <a:gdLst>
                <a:gd name="connsiteX0" fmla="*/ 286512 w 408051"/>
                <a:gd name="connsiteY0" fmla="*/ 177546 h 290703"/>
                <a:gd name="connsiteX1" fmla="*/ 229743 w 408051"/>
                <a:gd name="connsiteY1" fmla="*/ 0 h 290703"/>
                <a:gd name="connsiteX2" fmla="*/ 178689 w 408051"/>
                <a:gd name="connsiteY2" fmla="*/ 0 h 290703"/>
                <a:gd name="connsiteX3" fmla="*/ 120015 w 408051"/>
                <a:gd name="connsiteY3" fmla="*/ 177546 h 290703"/>
                <a:gd name="connsiteX4" fmla="*/ 67818 w 408051"/>
                <a:gd name="connsiteY4" fmla="*/ 0 h 290703"/>
                <a:gd name="connsiteX5" fmla="*/ 0 w 408051"/>
                <a:gd name="connsiteY5" fmla="*/ 0 h 290703"/>
                <a:gd name="connsiteX6" fmla="*/ 91440 w 408051"/>
                <a:gd name="connsiteY6" fmla="*/ 290703 h 290703"/>
                <a:gd name="connsiteX7" fmla="*/ 142494 w 408051"/>
                <a:gd name="connsiteY7" fmla="*/ 290703 h 290703"/>
                <a:gd name="connsiteX8" fmla="*/ 203835 w 408051"/>
                <a:gd name="connsiteY8" fmla="*/ 108966 h 290703"/>
                <a:gd name="connsiteX9" fmla="*/ 265938 w 408051"/>
                <a:gd name="connsiteY9" fmla="*/ 290703 h 290703"/>
                <a:gd name="connsiteX10" fmla="*/ 316992 w 408051"/>
                <a:gd name="connsiteY10" fmla="*/ 290703 h 290703"/>
                <a:gd name="connsiteX11" fmla="*/ 408051 w 408051"/>
                <a:gd name="connsiteY11" fmla="*/ 0 h 290703"/>
                <a:gd name="connsiteX12" fmla="*/ 340233 w 408051"/>
                <a:gd name="connsiteY12" fmla="*/ 0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8051" h="290703">
                  <a:moveTo>
                    <a:pt x="286512" y="177546"/>
                  </a:moveTo>
                  <a:lnTo>
                    <a:pt x="229743" y="0"/>
                  </a:lnTo>
                  <a:lnTo>
                    <a:pt x="178689" y="0"/>
                  </a:lnTo>
                  <a:lnTo>
                    <a:pt x="120015" y="177546"/>
                  </a:lnTo>
                  <a:lnTo>
                    <a:pt x="67818" y="0"/>
                  </a:lnTo>
                  <a:lnTo>
                    <a:pt x="0" y="0"/>
                  </a:lnTo>
                  <a:lnTo>
                    <a:pt x="91440" y="290703"/>
                  </a:lnTo>
                  <a:lnTo>
                    <a:pt x="142494" y="290703"/>
                  </a:lnTo>
                  <a:lnTo>
                    <a:pt x="203835" y="108966"/>
                  </a:lnTo>
                  <a:lnTo>
                    <a:pt x="265938" y="290703"/>
                  </a:lnTo>
                  <a:lnTo>
                    <a:pt x="316992" y="290703"/>
                  </a:lnTo>
                  <a:lnTo>
                    <a:pt x="408051" y="0"/>
                  </a:lnTo>
                  <a:lnTo>
                    <a:pt x="340233" y="0"/>
                  </a:lnTo>
                  <a:close/>
                </a:path>
              </a:pathLst>
            </a:custGeom>
            <a:grpFill/>
            <a:ln w="3810" cap="flat">
              <a:noFill/>
              <a:prstDash val="solid"/>
              <a:miter/>
            </a:ln>
          </p:spPr>
          <p:txBody>
            <a:bodyPr rtlCol="0" anchor="ctr"/>
            <a:lstStyle/>
            <a:p>
              <a:endParaRPr lang="nl-NL"/>
            </a:p>
          </p:txBody>
        </p:sp>
        <p:sp>
          <p:nvSpPr>
            <p:cNvPr id="7" name="Vrije vorm: vorm 6">
              <a:extLst>
                <a:ext uri="{FF2B5EF4-FFF2-40B4-BE49-F238E27FC236}">
                  <a16:creationId xmlns:a16="http://schemas.microsoft.com/office/drawing/2014/main" id="{79A02369-7173-4088-8F38-82DB0F53EBC5}"/>
                </a:ext>
              </a:extLst>
            </p:cNvPr>
            <p:cNvSpPr/>
            <p:nvPr userDrawn="1"/>
          </p:nvSpPr>
          <p:spPr>
            <a:xfrm>
              <a:off x="11669267" y="286511"/>
              <a:ext cx="204597" cy="290703"/>
            </a:xfrm>
            <a:custGeom>
              <a:avLst/>
              <a:gdLst>
                <a:gd name="connsiteX0" fmla="*/ 204597 w 204597"/>
                <a:gd name="connsiteY0" fmla="*/ 59055 h 290703"/>
                <a:gd name="connsiteX1" fmla="*/ 204597 w 204597"/>
                <a:gd name="connsiteY1" fmla="*/ 0 h 290703"/>
                <a:gd name="connsiteX2" fmla="*/ 0 w 204597"/>
                <a:gd name="connsiteY2" fmla="*/ 0 h 290703"/>
                <a:gd name="connsiteX3" fmla="*/ 0 w 204597"/>
                <a:gd name="connsiteY3" fmla="*/ 290703 h 290703"/>
                <a:gd name="connsiteX4" fmla="*/ 64770 w 204597"/>
                <a:gd name="connsiteY4" fmla="*/ 290703 h 290703"/>
                <a:gd name="connsiteX5" fmla="*/ 64770 w 204597"/>
                <a:gd name="connsiteY5" fmla="*/ 172593 h 290703"/>
                <a:gd name="connsiteX6" fmla="*/ 178689 w 204597"/>
                <a:gd name="connsiteY6" fmla="*/ 172593 h 290703"/>
                <a:gd name="connsiteX7" fmla="*/ 178689 w 204597"/>
                <a:gd name="connsiteY7" fmla="*/ 117348 h 290703"/>
                <a:gd name="connsiteX8" fmla="*/ 64770 w 204597"/>
                <a:gd name="connsiteY8" fmla="*/ 117348 h 290703"/>
                <a:gd name="connsiteX9" fmla="*/ 64770 w 204597"/>
                <a:gd name="connsiteY9" fmla="*/ 59055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597" h="290703">
                  <a:moveTo>
                    <a:pt x="204597" y="59055"/>
                  </a:moveTo>
                  <a:lnTo>
                    <a:pt x="204597" y="0"/>
                  </a:lnTo>
                  <a:lnTo>
                    <a:pt x="0" y="0"/>
                  </a:lnTo>
                  <a:lnTo>
                    <a:pt x="0" y="290703"/>
                  </a:lnTo>
                  <a:lnTo>
                    <a:pt x="64770" y="290703"/>
                  </a:lnTo>
                  <a:lnTo>
                    <a:pt x="64770" y="172593"/>
                  </a:lnTo>
                  <a:lnTo>
                    <a:pt x="178689" y="172593"/>
                  </a:lnTo>
                  <a:lnTo>
                    <a:pt x="178689" y="117348"/>
                  </a:lnTo>
                  <a:lnTo>
                    <a:pt x="64770" y="117348"/>
                  </a:lnTo>
                  <a:lnTo>
                    <a:pt x="64770" y="59055"/>
                  </a:lnTo>
                  <a:close/>
                </a:path>
              </a:pathLst>
            </a:custGeom>
            <a:grpFill/>
            <a:ln w="3810" cap="flat">
              <a:noFill/>
              <a:prstDash val="solid"/>
              <a:miter/>
            </a:ln>
          </p:spPr>
          <p:txBody>
            <a:bodyPr rtlCol="0" anchor="ctr"/>
            <a:lstStyle/>
            <a:p>
              <a:endParaRPr lang="nl-NL"/>
            </a:p>
          </p:txBody>
        </p:sp>
        <p:sp>
          <p:nvSpPr>
            <p:cNvPr id="8" name="Vrije vorm: vorm 7">
              <a:extLst>
                <a:ext uri="{FF2B5EF4-FFF2-40B4-BE49-F238E27FC236}">
                  <a16:creationId xmlns:a16="http://schemas.microsoft.com/office/drawing/2014/main" id="{B8A50F1A-FAFF-4B9D-A2B0-633E882635BD}"/>
                </a:ext>
              </a:extLst>
            </p:cNvPr>
            <p:cNvSpPr/>
            <p:nvPr userDrawn="1"/>
          </p:nvSpPr>
          <p:spPr>
            <a:xfrm>
              <a:off x="10956417" y="286511"/>
              <a:ext cx="258698" cy="291846"/>
            </a:xfrm>
            <a:custGeom>
              <a:avLst/>
              <a:gdLst>
                <a:gd name="connsiteX0" fmla="*/ 176784 w 258698"/>
                <a:gd name="connsiteY0" fmla="*/ 177546 h 291846"/>
                <a:gd name="connsiteX1" fmla="*/ 135255 w 258698"/>
                <a:gd name="connsiteY1" fmla="*/ 121539 h 291846"/>
                <a:gd name="connsiteX2" fmla="*/ 235077 w 258698"/>
                <a:gd name="connsiteY2" fmla="*/ 0 h 291846"/>
                <a:gd name="connsiteX3" fmla="*/ 163068 w 258698"/>
                <a:gd name="connsiteY3" fmla="*/ 0 h 291846"/>
                <a:gd name="connsiteX4" fmla="*/ 64770 w 258698"/>
                <a:gd name="connsiteY4" fmla="*/ 122682 h 291846"/>
                <a:gd name="connsiteX5" fmla="*/ 64770 w 258698"/>
                <a:gd name="connsiteY5" fmla="*/ 0 h 291846"/>
                <a:gd name="connsiteX6" fmla="*/ 0 w 258698"/>
                <a:gd name="connsiteY6" fmla="*/ 0 h 291846"/>
                <a:gd name="connsiteX7" fmla="*/ 0 w 258698"/>
                <a:gd name="connsiteY7" fmla="*/ 291084 h 291846"/>
                <a:gd name="connsiteX8" fmla="*/ 64770 w 258698"/>
                <a:gd name="connsiteY8" fmla="*/ 291084 h 291846"/>
                <a:gd name="connsiteX9" fmla="*/ 64770 w 258698"/>
                <a:gd name="connsiteY9" fmla="*/ 208407 h 291846"/>
                <a:gd name="connsiteX10" fmla="*/ 88773 w 258698"/>
                <a:gd name="connsiteY10" fmla="*/ 178308 h 291846"/>
                <a:gd name="connsiteX11" fmla="*/ 94488 w 258698"/>
                <a:gd name="connsiteY11" fmla="*/ 171450 h 291846"/>
                <a:gd name="connsiteX12" fmla="*/ 121158 w 258698"/>
                <a:gd name="connsiteY12" fmla="*/ 206502 h 291846"/>
                <a:gd name="connsiteX13" fmla="*/ 248793 w 258698"/>
                <a:gd name="connsiteY13" fmla="*/ 291846 h 291846"/>
                <a:gd name="connsiteX14" fmla="*/ 258699 w 258698"/>
                <a:gd name="connsiteY14" fmla="*/ 291084 h 291846"/>
                <a:gd name="connsiteX15" fmla="*/ 258699 w 258698"/>
                <a:gd name="connsiteY15" fmla="*/ 230505 h 291846"/>
                <a:gd name="connsiteX16" fmla="*/ 253746 w 258698"/>
                <a:gd name="connsiteY16" fmla="*/ 230505 h 291846"/>
                <a:gd name="connsiteX17" fmla="*/ 176784 w 258698"/>
                <a:gd name="connsiteY17" fmla="*/ 177546 h 29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8698" h="291846">
                  <a:moveTo>
                    <a:pt x="176784" y="177546"/>
                  </a:moveTo>
                  <a:lnTo>
                    <a:pt x="135255" y="121539"/>
                  </a:lnTo>
                  <a:lnTo>
                    <a:pt x="235077" y="0"/>
                  </a:lnTo>
                  <a:lnTo>
                    <a:pt x="163068" y="0"/>
                  </a:lnTo>
                  <a:lnTo>
                    <a:pt x="64770" y="122682"/>
                  </a:lnTo>
                  <a:lnTo>
                    <a:pt x="64770" y="0"/>
                  </a:lnTo>
                  <a:lnTo>
                    <a:pt x="0" y="0"/>
                  </a:lnTo>
                  <a:lnTo>
                    <a:pt x="0" y="291084"/>
                  </a:lnTo>
                  <a:lnTo>
                    <a:pt x="64770" y="291084"/>
                  </a:lnTo>
                  <a:lnTo>
                    <a:pt x="64770" y="208407"/>
                  </a:lnTo>
                  <a:lnTo>
                    <a:pt x="88773" y="178308"/>
                  </a:lnTo>
                  <a:lnTo>
                    <a:pt x="94488" y="171450"/>
                  </a:lnTo>
                  <a:lnTo>
                    <a:pt x="121158" y="206502"/>
                  </a:lnTo>
                  <a:cubicBezTo>
                    <a:pt x="169545" y="276225"/>
                    <a:pt x="200406" y="291846"/>
                    <a:pt x="248793" y="291846"/>
                  </a:cubicBezTo>
                  <a:cubicBezTo>
                    <a:pt x="251841" y="291846"/>
                    <a:pt x="255651" y="291465"/>
                    <a:pt x="258699" y="291084"/>
                  </a:cubicBezTo>
                  <a:lnTo>
                    <a:pt x="258699" y="230505"/>
                  </a:lnTo>
                  <a:cubicBezTo>
                    <a:pt x="257175" y="230505"/>
                    <a:pt x="255270" y="230505"/>
                    <a:pt x="253746" y="230505"/>
                  </a:cubicBezTo>
                  <a:cubicBezTo>
                    <a:pt x="231648" y="230124"/>
                    <a:pt x="210312" y="225552"/>
                    <a:pt x="176784" y="177546"/>
                  </a:cubicBezTo>
                  <a:close/>
                </a:path>
              </a:pathLst>
            </a:custGeom>
            <a:grpFill/>
            <a:ln w="3810" cap="flat">
              <a:noFill/>
              <a:prstDash val="solid"/>
              <a:miter/>
            </a:ln>
          </p:spPr>
          <p:txBody>
            <a:bodyPr rtlCol="0" anchor="ctr"/>
            <a:lstStyle/>
            <a:p>
              <a:endParaRPr lang="nl-NL"/>
            </a:p>
          </p:txBody>
        </p:sp>
      </p:grpSp>
      <p:sp>
        <p:nvSpPr>
          <p:cNvPr id="9" name="Tijdelijke aanduiding voor tekst 11">
            <a:extLst>
              <a:ext uri="{FF2B5EF4-FFF2-40B4-BE49-F238E27FC236}">
                <a16:creationId xmlns:a16="http://schemas.microsoft.com/office/drawing/2014/main" id="{9973EEA1-EA2B-435A-8FC3-F13AFDB1FF01}"/>
              </a:ext>
            </a:extLst>
          </p:cNvPr>
          <p:cNvSpPr>
            <a:spLocks noGrp="1"/>
          </p:cNvSpPr>
          <p:nvPr>
            <p:ph type="body" sz="quarter" idx="10" hasCustomPrompt="1"/>
          </p:nvPr>
        </p:nvSpPr>
        <p:spPr>
          <a:xfrm>
            <a:off x="528638" y="1960563"/>
            <a:ext cx="6786562" cy="1538287"/>
          </a:xfrm>
          <a:prstGeom prst="rect">
            <a:avLst/>
          </a:prstGeom>
        </p:spPr>
        <p:txBody>
          <a:bodyPr/>
          <a:lstStyle>
            <a:lvl1pPr>
              <a:lnSpc>
                <a:spcPct val="100000"/>
              </a:lnSpc>
              <a:defRPr sz="1000">
                <a:solidFill>
                  <a:schemeClr val="bg2"/>
                </a:solidFill>
              </a:defRPr>
            </a:lvl1pPr>
          </a:lstStyle>
          <a:p>
            <a:pPr lvl="0"/>
            <a:r>
              <a:rPr lang="nl-NL"/>
              <a:t>Inleiding</a:t>
            </a:r>
          </a:p>
        </p:txBody>
      </p:sp>
      <p:sp>
        <p:nvSpPr>
          <p:cNvPr id="10" name="Tijdelijke aanduiding voor tekst 15">
            <a:extLst>
              <a:ext uri="{FF2B5EF4-FFF2-40B4-BE49-F238E27FC236}">
                <a16:creationId xmlns:a16="http://schemas.microsoft.com/office/drawing/2014/main" id="{7EF5CAD3-B403-41D1-8EF0-082591CC549E}"/>
              </a:ext>
            </a:extLst>
          </p:cNvPr>
          <p:cNvSpPr>
            <a:spLocks noGrp="1"/>
          </p:cNvSpPr>
          <p:nvPr>
            <p:ph type="body" sz="quarter" idx="11" hasCustomPrompt="1"/>
          </p:nvPr>
        </p:nvSpPr>
        <p:spPr>
          <a:xfrm>
            <a:off x="528638" y="3672417"/>
            <a:ext cx="6786562" cy="454025"/>
          </a:xfrm>
          <a:prstGeom prst="rect">
            <a:avLst/>
          </a:prstGeom>
        </p:spPr>
        <p:txBody>
          <a:bodyPr/>
          <a:lstStyle>
            <a:lvl1pPr>
              <a:defRPr sz="2400" b="1">
                <a:solidFill>
                  <a:srgbClr val="FF0000"/>
                </a:solidFill>
              </a:defRPr>
            </a:lvl1pPr>
          </a:lstStyle>
          <a:p>
            <a:pPr lvl="0"/>
            <a:r>
              <a:rPr lang="nl-NL"/>
              <a:t>Vul een functie in</a:t>
            </a:r>
          </a:p>
        </p:txBody>
      </p:sp>
      <p:sp>
        <p:nvSpPr>
          <p:cNvPr id="11" name="Tijdelijke aanduiding voor tekst 17">
            <a:extLst>
              <a:ext uri="{FF2B5EF4-FFF2-40B4-BE49-F238E27FC236}">
                <a16:creationId xmlns:a16="http://schemas.microsoft.com/office/drawing/2014/main" id="{596FD7D3-E7CB-4CA1-A663-52B933D9AC71}"/>
              </a:ext>
            </a:extLst>
          </p:cNvPr>
          <p:cNvSpPr>
            <a:spLocks noGrp="1"/>
          </p:cNvSpPr>
          <p:nvPr>
            <p:ph type="body" sz="quarter" idx="12" hasCustomPrompt="1"/>
          </p:nvPr>
        </p:nvSpPr>
        <p:spPr>
          <a:xfrm>
            <a:off x="528638" y="4300009"/>
            <a:ext cx="6786562" cy="273050"/>
          </a:xfrm>
          <a:prstGeom prst="rect">
            <a:avLst/>
          </a:prstGeom>
        </p:spPr>
        <p:txBody>
          <a:bodyPr/>
          <a:lstStyle>
            <a:lvl1pPr>
              <a:defRPr sz="1200" b="1">
                <a:solidFill>
                  <a:schemeClr val="bg2"/>
                </a:solidFill>
              </a:defRPr>
            </a:lvl1pPr>
          </a:lstStyle>
          <a:p>
            <a:pPr lvl="0"/>
            <a:r>
              <a:rPr lang="nl-NL"/>
              <a:t>Aantal uren per week</a:t>
            </a:r>
          </a:p>
        </p:txBody>
      </p:sp>
      <p:sp>
        <p:nvSpPr>
          <p:cNvPr id="12" name="Tijdelijke aanduiding voor tekst 20">
            <a:extLst>
              <a:ext uri="{FF2B5EF4-FFF2-40B4-BE49-F238E27FC236}">
                <a16:creationId xmlns:a16="http://schemas.microsoft.com/office/drawing/2014/main" id="{424E1BC0-BE36-456F-834F-4EA0DBA284E1}"/>
              </a:ext>
            </a:extLst>
          </p:cNvPr>
          <p:cNvSpPr>
            <a:spLocks noGrp="1"/>
          </p:cNvSpPr>
          <p:nvPr>
            <p:ph type="body" sz="quarter" idx="13" hasCustomPrompt="1"/>
          </p:nvPr>
        </p:nvSpPr>
        <p:spPr>
          <a:xfrm>
            <a:off x="528638" y="4746625"/>
            <a:ext cx="4719637" cy="5564188"/>
          </a:xfrm>
          <a:prstGeom prst="rect">
            <a:avLst/>
          </a:prstGeom>
        </p:spPr>
        <p:txBody>
          <a:bodyPr/>
          <a:lstStyle>
            <a:lvl1pPr>
              <a:defRPr sz="1000" b="0">
                <a:solidFill>
                  <a:schemeClr val="bg2"/>
                </a:solidFill>
              </a:defRPr>
            </a:lvl1pPr>
            <a:lvl2pPr marL="185738" indent="-185738">
              <a:defRPr sz="1488"/>
            </a:lvl2pPr>
          </a:lstStyle>
          <a:p>
            <a:pPr lvl="0"/>
            <a:r>
              <a:rPr lang="nl-NL"/>
              <a:t>Functieomschrijving (maak de kopjes bold)</a:t>
            </a:r>
          </a:p>
        </p:txBody>
      </p:sp>
    </p:spTree>
    <p:extLst>
      <p:ext uri="{BB962C8B-B14F-4D97-AF65-F5344CB8AC3E}">
        <p14:creationId xmlns:p14="http://schemas.microsoft.com/office/powerpoint/2010/main" val="3031031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descr="Afbeelding met persoon, vasthouden, buiten, poseren&#10;&#10;Automatisch gegenereerde beschrijving">
            <a:extLst>
              <a:ext uri="{FF2B5EF4-FFF2-40B4-BE49-F238E27FC236}">
                <a16:creationId xmlns:a16="http://schemas.microsoft.com/office/drawing/2014/main" id="{B475C9E6-4E6F-4D9A-8CF5-407BB6BBE7B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906" r="5906"/>
          <a:stretch/>
        </p:blipFill>
        <p:spPr>
          <a:xfrm>
            <a:off x="0" y="309130"/>
            <a:ext cx="7559672" cy="1335244"/>
          </a:xfrm>
          <a:prstGeom prst="rect">
            <a:avLst/>
          </a:prstGeom>
        </p:spPr>
      </p:pic>
    </p:spTree>
    <p:extLst>
      <p:ext uri="{BB962C8B-B14F-4D97-AF65-F5344CB8AC3E}">
        <p14:creationId xmlns:p14="http://schemas.microsoft.com/office/powerpoint/2010/main" val="4270164575"/>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567019" rtl="0" eaLnBrk="1" latinLnBrk="0" hangingPunct="1">
        <a:lnSpc>
          <a:spcPct val="100000"/>
        </a:lnSpc>
        <a:spcBef>
          <a:spcPct val="0"/>
        </a:spcBef>
        <a:buNone/>
        <a:defRPr lang="nl-NL" sz="2728" b="1" kern="1200">
          <a:solidFill>
            <a:schemeClr val="tx1"/>
          </a:solidFill>
          <a:latin typeface="+mj-lt"/>
          <a:ea typeface="+mj-ea"/>
          <a:cs typeface="+mj-cs"/>
        </a:defRPr>
      </a:lvl1pPr>
    </p:titleStyle>
    <p:bodyStyle>
      <a:lvl1pPr marL="0" indent="0" algn="l" defTabSz="567019" rtl="0" eaLnBrk="1" latinLnBrk="0" hangingPunct="1">
        <a:lnSpc>
          <a:spcPct val="100000"/>
        </a:lnSpc>
        <a:spcBef>
          <a:spcPts val="620"/>
        </a:spcBef>
        <a:buFontTx/>
        <a:buNone/>
        <a:defRPr sz="1736" kern="1200">
          <a:solidFill>
            <a:schemeClr val="tx1"/>
          </a:solidFill>
          <a:latin typeface="+mn-lt"/>
          <a:ea typeface="+mn-ea"/>
          <a:cs typeface="+mn-cs"/>
        </a:defRPr>
      </a:lvl1pPr>
      <a:lvl2pPr marL="425265" indent="-141755" algn="l" defTabSz="567019" rtl="0" eaLnBrk="1" latinLnBrk="0" hangingPunct="1">
        <a:lnSpc>
          <a:spcPct val="100000"/>
        </a:lnSpc>
        <a:spcBef>
          <a:spcPts val="310"/>
        </a:spcBef>
        <a:buFont typeface="Arial" panose="020B0604020202020204" pitchFamily="34" charset="0"/>
        <a:buChar char="•"/>
        <a:defRPr sz="1488" kern="1200">
          <a:solidFill>
            <a:schemeClr val="tx1"/>
          </a:solidFill>
          <a:latin typeface="+mn-lt"/>
          <a:ea typeface="+mn-ea"/>
          <a:cs typeface="+mn-cs"/>
        </a:defRPr>
      </a:lvl2pPr>
      <a:lvl3pPr marL="708774" indent="-141755" algn="l" defTabSz="567019" rtl="0" eaLnBrk="1" latinLnBrk="0" hangingPunct="1">
        <a:lnSpc>
          <a:spcPct val="100000"/>
        </a:lnSpc>
        <a:spcBef>
          <a:spcPts val="310"/>
        </a:spcBef>
        <a:buFont typeface="Arial" panose="020B0604020202020204" pitchFamily="34" charset="0"/>
        <a:buChar char="•"/>
        <a:defRPr sz="1240" kern="1200">
          <a:solidFill>
            <a:schemeClr val="tx1"/>
          </a:solidFill>
          <a:latin typeface="+mn-lt"/>
          <a:ea typeface="+mn-ea"/>
          <a:cs typeface="+mn-cs"/>
        </a:defRPr>
      </a:lvl3pPr>
      <a:lvl4pPr marL="99228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79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nl-NL"/>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nmelden@kwf.n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D1A83A49-2ACC-41A1-8044-8BD7DCCAF38B}"/>
              </a:ext>
            </a:extLst>
          </p:cNvPr>
          <p:cNvSpPr>
            <a:spLocks noGrp="1"/>
          </p:cNvSpPr>
          <p:nvPr>
            <p:ph type="body" sz="quarter" idx="10"/>
          </p:nvPr>
        </p:nvSpPr>
        <p:spPr>
          <a:xfrm>
            <a:off x="528638" y="1960563"/>
            <a:ext cx="6786562" cy="875877"/>
          </a:xfrm>
        </p:spPr>
        <p:txBody>
          <a:bodyPr/>
          <a:lstStyle/>
          <a:p>
            <a:r>
              <a:rPr lang="nl-NL" dirty="0"/>
              <a:t>Iedere Nederlander krijgt ooit te maken met kanker. Of je het nu zelf hebt, of iemand om wie je geeft, kanker ontwricht je leven. Voor al die miljoenen levens maakt KWF al 71 jaar het verschil. </a:t>
            </a:r>
          </a:p>
          <a:p>
            <a:r>
              <a:rPr lang="nl-NL" dirty="0"/>
              <a:t>Zo organiseert KWF de grootste collecte van Nederland. Ieder jaar, begin september, gaan 80.000 collectanten van deur tot deur om geld op te halen voor betere zorg en onderzoek. Help jij mee?</a:t>
            </a:r>
          </a:p>
        </p:txBody>
      </p:sp>
      <p:sp>
        <p:nvSpPr>
          <p:cNvPr id="3" name="Tijdelijke aanduiding voor tekst 2">
            <a:extLst>
              <a:ext uri="{FF2B5EF4-FFF2-40B4-BE49-F238E27FC236}">
                <a16:creationId xmlns:a16="http://schemas.microsoft.com/office/drawing/2014/main" id="{8BBEE5D4-955A-4748-84A4-85A89EFE1E5C}"/>
              </a:ext>
            </a:extLst>
          </p:cNvPr>
          <p:cNvSpPr>
            <a:spLocks noGrp="1"/>
          </p:cNvSpPr>
          <p:nvPr>
            <p:ph type="body" sz="quarter" idx="11"/>
          </p:nvPr>
        </p:nvSpPr>
        <p:spPr>
          <a:xfrm>
            <a:off x="528638" y="2836440"/>
            <a:ext cx="6786562" cy="454025"/>
          </a:xfrm>
        </p:spPr>
        <p:txBody>
          <a:bodyPr/>
          <a:lstStyle/>
          <a:p>
            <a:r>
              <a:rPr lang="nl-NL" dirty="0"/>
              <a:t>Secretaris</a:t>
            </a:r>
          </a:p>
        </p:txBody>
      </p:sp>
      <p:sp>
        <p:nvSpPr>
          <p:cNvPr id="4" name="Tijdelijke aanduiding voor tekst 3">
            <a:extLst>
              <a:ext uri="{FF2B5EF4-FFF2-40B4-BE49-F238E27FC236}">
                <a16:creationId xmlns:a16="http://schemas.microsoft.com/office/drawing/2014/main" id="{F54EB669-142D-4971-BD8F-0AB2A3AB45F4}"/>
              </a:ext>
            </a:extLst>
          </p:cNvPr>
          <p:cNvSpPr>
            <a:spLocks noGrp="1"/>
          </p:cNvSpPr>
          <p:nvPr>
            <p:ph type="body" sz="quarter" idx="12"/>
          </p:nvPr>
        </p:nvSpPr>
        <p:spPr>
          <a:xfrm>
            <a:off x="528638" y="3388095"/>
            <a:ext cx="6786562" cy="273050"/>
          </a:xfrm>
        </p:spPr>
        <p:txBody>
          <a:bodyPr/>
          <a:lstStyle/>
          <a:p>
            <a:r>
              <a:rPr lang="nl-NL" dirty="0"/>
              <a:t>4u/maand, piek rond de collecteweek (5 t/m 11 sep 2021)</a:t>
            </a:r>
          </a:p>
        </p:txBody>
      </p:sp>
      <p:sp>
        <p:nvSpPr>
          <p:cNvPr id="5" name="Tijdelijke aanduiding voor tekst 4">
            <a:extLst>
              <a:ext uri="{FF2B5EF4-FFF2-40B4-BE49-F238E27FC236}">
                <a16:creationId xmlns:a16="http://schemas.microsoft.com/office/drawing/2014/main" id="{B2B54478-28AB-4047-A050-61F34A1000B7}"/>
              </a:ext>
            </a:extLst>
          </p:cNvPr>
          <p:cNvSpPr>
            <a:spLocks noGrp="1"/>
          </p:cNvSpPr>
          <p:nvPr>
            <p:ph type="body" sz="quarter" idx="13"/>
          </p:nvPr>
        </p:nvSpPr>
        <p:spPr>
          <a:xfrm>
            <a:off x="528636" y="3825240"/>
            <a:ext cx="6196013" cy="6485573"/>
          </a:xfrm>
        </p:spPr>
        <p:txBody>
          <a:bodyPr/>
          <a:lstStyle/>
          <a:p>
            <a:r>
              <a:rPr lang="nl-NL" b="1" dirty="0"/>
              <a:t>Functieomschrijving</a:t>
            </a:r>
          </a:p>
          <a:p>
            <a:r>
              <a:rPr lang="nl-NL" dirty="0"/>
              <a:t>Als secretaris houd je de administratie bij voor het KWF-collecteteam in jouw woonplaats. Samen met je medebestuursleden zet je ieder jaar begin september een geweldige collecteweek neer, waarin je echt het verschil maakt voor mensen met kanker. </a:t>
            </a:r>
          </a:p>
          <a:p>
            <a:r>
              <a:rPr lang="nl-NL" dirty="0"/>
              <a:t>Als secretaris:</a:t>
            </a:r>
          </a:p>
          <a:p>
            <a:pPr marL="171450" lvl="0" indent="-171450">
              <a:buFont typeface="Arial" panose="020B0604020202020204" pitchFamily="34" charset="0"/>
              <a:buChar char="•"/>
            </a:pPr>
            <a:r>
              <a:rPr lang="nl-NL" dirty="0"/>
              <a:t>houd je de vrijwilligersadministratie bij</a:t>
            </a:r>
          </a:p>
          <a:p>
            <a:pPr marL="171450" lvl="0" indent="-171450">
              <a:buFont typeface="Arial" panose="020B0604020202020204" pitchFamily="34" charset="0"/>
              <a:buChar char="•"/>
            </a:pPr>
            <a:r>
              <a:rPr lang="nl-NL" dirty="0"/>
              <a:t>verwelkom je de nieuwe vrijwilligers en deel je ze in</a:t>
            </a:r>
          </a:p>
          <a:p>
            <a:pPr marL="171450" lvl="0" indent="-171450">
              <a:buFont typeface="Arial" panose="020B0604020202020204" pitchFamily="34" charset="0"/>
              <a:buChar char="•"/>
            </a:pPr>
            <a:r>
              <a:rPr lang="nl-NL" dirty="0"/>
              <a:t>regel je de huldiging van jubilarissen </a:t>
            </a:r>
          </a:p>
          <a:p>
            <a:pPr marL="171450" lvl="0" indent="-171450">
              <a:buFont typeface="Arial" panose="020B0604020202020204" pitchFamily="34" charset="0"/>
              <a:buChar char="•"/>
            </a:pPr>
            <a:r>
              <a:rPr lang="nl-NL" dirty="0"/>
              <a:t>verzorg je de in- en uitgaande correspondentie </a:t>
            </a:r>
          </a:p>
          <a:p>
            <a:pPr marL="171450" lvl="0" indent="-171450">
              <a:buFont typeface="Arial" panose="020B0604020202020204" pitchFamily="34" charset="0"/>
              <a:buChar char="•"/>
            </a:pPr>
            <a:r>
              <a:rPr lang="nl-NL" dirty="0"/>
              <a:t>plan en notuleer je de </a:t>
            </a:r>
            <a:r>
              <a:rPr lang="nl-NL" dirty="0" err="1"/>
              <a:t>bestuursbijeenkomsten</a:t>
            </a:r>
            <a:r>
              <a:rPr lang="nl-NL" dirty="0"/>
              <a:t> </a:t>
            </a:r>
          </a:p>
          <a:p>
            <a:pPr marL="171450" lvl="0" indent="-171450">
              <a:buFont typeface="Arial" panose="020B0604020202020204" pitchFamily="34" charset="0"/>
              <a:buChar char="•"/>
            </a:pPr>
            <a:r>
              <a:rPr lang="nl-NL" dirty="0"/>
              <a:t>rapporteer je over het reilen en zeilen van het team en signaleer je mogelijke knelpunten </a:t>
            </a:r>
          </a:p>
          <a:p>
            <a:pPr marL="171450" lvl="0" indent="-171450">
              <a:buFont typeface="Arial" panose="020B0604020202020204" pitchFamily="34" charset="0"/>
              <a:buChar char="•"/>
            </a:pPr>
            <a:endParaRPr lang="nl-NL" dirty="0"/>
          </a:p>
          <a:p>
            <a:r>
              <a:rPr lang="nl-NL" b="1" dirty="0"/>
              <a:t>Gewenst profiel</a:t>
            </a:r>
          </a:p>
          <a:p>
            <a:pPr marL="171450" indent="-171450">
              <a:buFont typeface="Arial" panose="020B0604020202020204" pitchFamily="34" charset="0"/>
              <a:buChar char="•"/>
            </a:pPr>
            <a:r>
              <a:rPr lang="nl-NL" dirty="0"/>
              <a:t>organisator met administratieve en communicatieve vaardigheden </a:t>
            </a:r>
          </a:p>
          <a:p>
            <a:pPr marL="171450" indent="-171450">
              <a:buFont typeface="Arial" panose="020B0604020202020204" pitchFamily="34" charset="0"/>
              <a:buChar char="•"/>
            </a:pPr>
            <a:r>
              <a:rPr lang="nl-NL" dirty="0"/>
              <a:t>goede beheersing van de Nederlandse taal in woord en geschrift </a:t>
            </a:r>
          </a:p>
          <a:p>
            <a:pPr marL="171450" indent="-171450">
              <a:buFont typeface="Arial" panose="020B0604020202020204" pitchFamily="34" charset="0"/>
              <a:buChar char="•"/>
            </a:pPr>
            <a:r>
              <a:rPr lang="nl-NL" dirty="0"/>
              <a:t>online vaardig </a:t>
            </a:r>
          </a:p>
          <a:p>
            <a:pPr marL="171450" indent="-171450">
              <a:buFont typeface="Arial" panose="020B0604020202020204" pitchFamily="34" charset="0"/>
              <a:buChar char="•"/>
            </a:pPr>
            <a:r>
              <a:rPr lang="nl-NL" dirty="0"/>
              <a:t>klantvriendelijk en betrouwbaar </a:t>
            </a:r>
          </a:p>
          <a:p>
            <a:pPr marL="171450" indent="-171450">
              <a:buFont typeface="Arial" panose="020B0604020202020204" pitchFamily="34" charset="0"/>
              <a:buChar char="•"/>
            </a:pPr>
            <a:r>
              <a:rPr lang="nl-NL" dirty="0"/>
              <a:t>woonachtig in en idealiter een netwerk hebbend in de gemeente </a:t>
            </a:r>
          </a:p>
          <a:p>
            <a:pPr marL="171450" indent="-171450">
              <a:buFont typeface="Arial" panose="020B0604020202020204" pitchFamily="34" charset="0"/>
              <a:buChar char="•"/>
            </a:pPr>
            <a:endParaRPr lang="nl-NL" dirty="0"/>
          </a:p>
          <a:p>
            <a:r>
              <a:rPr lang="nl-NL" b="1" dirty="0"/>
              <a:t>Wij bieden</a:t>
            </a:r>
          </a:p>
          <a:p>
            <a:pPr marL="171450" indent="-171450">
              <a:buFont typeface="Arial" panose="020B0604020202020204" pitchFamily="34" charset="0"/>
              <a:buChar char="•"/>
            </a:pPr>
            <a:r>
              <a:rPr lang="nl-NL" dirty="0"/>
              <a:t>begeleiding door het KWF-hoofdkantoor </a:t>
            </a:r>
          </a:p>
          <a:p>
            <a:pPr marL="171450" indent="-171450">
              <a:buFont typeface="Arial" panose="020B0604020202020204" pitchFamily="34" charset="0"/>
              <a:buChar char="•"/>
            </a:pPr>
            <a:r>
              <a:rPr lang="nl-NL" dirty="0"/>
              <a:t>bijeenkomsten met andere collecteteams en vrijwilligers </a:t>
            </a:r>
          </a:p>
          <a:p>
            <a:pPr marL="171450" indent="-171450">
              <a:buFont typeface="Arial" panose="020B0604020202020204" pitchFamily="34" charset="0"/>
              <a:buChar char="•"/>
            </a:pPr>
            <a:r>
              <a:rPr lang="nl-NL" dirty="0"/>
              <a:t>de mogelijkheid om waardevolle kennis en ervaring op te doen </a:t>
            </a:r>
          </a:p>
          <a:p>
            <a:pPr marL="171450" indent="-171450">
              <a:buFont typeface="Arial" panose="020B0604020202020204" pitchFamily="34" charset="0"/>
              <a:buChar char="•"/>
            </a:pPr>
            <a:r>
              <a:rPr lang="nl-NL" dirty="0"/>
              <a:t>de kans om te investeren in leven </a:t>
            </a:r>
          </a:p>
          <a:p>
            <a:endParaRPr lang="nl-NL" dirty="0"/>
          </a:p>
          <a:p>
            <a:r>
              <a:rPr lang="nl-NL" b="1" dirty="0"/>
              <a:t>Aanmelden</a:t>
            </a:r>
          </a:p>
          <a:p>
            <a:r>
              <a:rPr lang="nl-NL" dirty="0"/>
              <a:t>Ben je enthousiast geworden en wil je jouw talent vrijwillig inzetten? </a:t>
            </a:r>
            <a:br>
              <a:rPr lang="nl-NL" dirty="0"/>
            </a:br>
            <a:r>
              <a:rPr lang="nl-NL" dirty="0"/>
              <a:t>Solliciteer direct - met cv en korte motivatie - per mail via </a:t>
            </a:r>
            <a:br>
              <a:rPr lang="nl-NL" dirty="0"/>
            </a:br>
            <a:r>
              <a:rPr lang="nl-NL" dirty="0">
                <a:solidFill>
                  <a:srgbClr val="FF0000"/>
                </a:solidFill>
                <a:hlinkClick r:id="rId2"/>
              </a:rPr>
              <a:t>aanmelden@kwf.nl</a:t>
            </a:r>
            <a:r>
              <a:rPr lang="nl-NL" dirty="0"/>
              <a:t>. Of neem voor meer informatie contact op met ons </a:t>
            </a:r>
            <a:br>
              <a:rPr lang="nl-NL" dirty="0"/>
            </a:br>
            <a:r>
              <a:rPr lang="nl-NL" dirty="0"/>
              <a:t>Servicepunt Vrijwilligers via 020 – 570 05 90.</a:t>
            </a:r>
          </a:p>
        </p:txBody>
      </p:sp>
    </p:spTree>
    <p:extLst>
      <p:ext uri="{BB962C8B-B14F-4D97-AF65-F5344CB8AC3E}">
        <p14:creationId xmlns:p14="http://schemas.microsoft.com/office/powerpoint/2010/main" val="4097908345"/>
      </p:ext>
    </p:extLst>
  </p:cSld>
  <p:clrMapOvr>
    <a:masterClrMapping/>
  </p:clrMapOvr>
</p:sld>
</file>

<file path=ppt/theme/theme1.xml><?xml version="1.0" encoding="utf-8"?>
<a:theme xmlns:a="http://schemas.openxmlformats.org/drawingml/2006/main" name="KWF office thema">
  <a:themeElements>
    <a:clrScheme name="KWF kleuren">
      <a:dk1>
        <a:srgbClr val="FA0F0E"/>
      </a:dk1>
      <a:lt1>
        <a:sysClr val="window" lastClr="FFFFFF"/>
      </a:lt1>
      <a:dk2>
        <a:srgbClr val="0080E4"/>
      </a:dk2>
      <a:lt2>
        <a:srgbClr val="4D4D4D"/>
      </a:lt2>
      <a:accent1>
        <a:srgbClr val="1BB5C9"/>
      </a:accent1>
      <a:accent2>
        <a:srgbClr val="FF9F8F"/>
      </a:accent2>
      <a:accent3>
        <a:srgbClr val="519FFC"/>
      </a:accent3>
      <a:accent4>
        <a:srgbClr val="952456"/>
      </a:accent4>
      <a:accent5>
        <a:srgbClr val="A0906D"/>
      </a:accent5>
      <a:accent6>
        <a:srgbClr val="E880B2"/>
      </a:accent6>
      <a:hlink>
        <a:srgbClr val="FA0F0E"/>
      </a:hlink>
      <a:folHlink>
        <a:srgbClr val="952456"/>
      </a:folHlink>
    </a:clrScheme>
    <a:fontScheme name="KWF lettertyp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WF powerpoint office thema" id="{297A81FC-93A2-4727-A8B4-8D1219F22E73}" vid="{6FC682B4-B9B2-45A1-9B5F-7F2AF3E2A2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D2DDECD33B242B9357ABA216DAB36" ma:contentTypeVersion="12" ma:contentTypeDescription="Een nieuw document maken." ma:contentTypeScope="" ma:versionID="fe2b4c6a6e28fe28634679e64c36a14c">
  <xsd:schema xmlns:xsd="http://www.w3.org/2001/XMLSchema" xmlns:xs="http://www.w3.org/2001/XMLSchema" xmlns:p="http://schemas.microsoft.com/office/2006/metadata/properties" xmlns:ns2="ce3ba154-adeb-4ecd-bae0-6a25cabe2634" xmlns:ns3="cf94c2e5-9391-4e7e-b02f-01ce3db46221" targetNamespace="http://schemas.microsoft.com/office/2006/metadata/properties" ma:root="true" ma:fieldsID="0891460b363fecae9b2b2b16df32977d" ns2:_="" ns3:_="">
    <xsd:import namespace="ce3ba154-adeb-4ecd-bae0-6a25cabe2634"/>
    <xsd:import namespace="cf94c2e5-9391-4e7e-b02f-01ce3db462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3ba154-adeb-4ecd-bae0-6a25cabe26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94c2e5-9391-4e7e-b02f-01ce3db46221"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57569C-D187-477A-9E1D-9FE983667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3ba154-adeb-4ecd-bae0-6a25cabe2634"/>
    <ds:schemaRef ds:uri="cf94c2e5-9391-4e7e-b02f-01ce3db46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709ACF-C83C-43D8-8BBA-D3640A1040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f94c2e5-9391-4e7e-b02f-01ce3db46221"/>
    <ds:schemaRef ds:uri="http://purl.org/dc/elements/1.1/"/>
    <ds:schemaRef ds:uri="http://schemas.microsoft.com/office/2006/metadata/properties"/>
    <ds:schemaRef ds:uri="ce3ba154-adeb-4ecd-bae0-6a25cabe2634"/>
    <ds:schemaRef ds:uri="http://www.w3.org/XML/1998/namespace"/>
    <ds:schemaRef ds:uri="http://purl.org/dc/dcmitype/"/>
  </ds:schemaRefs>
</ds:datastoreItem>
</file>

<file path=customXml/itemProps3.xml><?xml version="1.0" encoding="utf-8"?>
<ds:datastoreItem xmlns:ds="http://schemas.openxmlformats.org/officeDocument/2006/customXml" ds:itemID="{E9097338-913A-4862-9D7F-FD791C774E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KWF powerpoint sjabloon template</Template>
  <TotalTime>192</TotalTime>
  <Words>303</Words>
  <Application>Microsoft Office PowerPoint</Application>
  <PresentationFormat>Aangepast</PresentationFormat>
  <Paragraphs>29</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Verdana</vt:lpstr>
      <vt:lpstr>KWF office 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Deirdre Fabery de Jonge</dc:creator>
  <cp:lastModifiedBy>Gemma van den Boog</cp:lastModifiedBy>
  <cp:revision>2</cp:revision>
  <dcterms:created xsi:type="dcterms:W3CDTF">2018-02-06T12:36:03Z</dcterms:created>
  <dcterms:modified xsi:type="dcterms:W3CDTF">2020-11-30T08:27:39Z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0x010100EE6D2DDECD33B242B9357ABA216DAB36</vt:lpwstr>
  </property>
</Properties>
</file>