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86" r:id="rId5"/>
  </p:sldIdLst>
  <p:sldSz cx="9525000" cy="9525000"/>
  <p:notesSz cx="6858000" cy="9144000"/>
  <p:defaultTextStyle>
    <a:defPPr>
      <a:defRPr lang="en-US"/>
    </a:defPPr>
    <a:lvl1pPr marL="0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4959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9919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04878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9837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74797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09756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44716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79675" algn="l" defTabSz="63495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0F0E"/>
    <a:srgbClr val="0583E6"/>
    <a:srgbClr val="0481E7"/>
    <a:srgbClr val="24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483B7-5061-4902-AFA2-9EE7E9FAC8A8}" v="31" dt="2021-07-27T15:30:20.442"/>
    <p1510:client id="{B2A36781-62F1-45A1-AC03-AE92B938A5FD}" v="28" dt="2021-07-27T16:29:10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81786" autoAdjust="0"/>
  </p:normalViewPr>
  <p:slideViewPr>
    <p:cSldViewPr snapToGrid="0">
      <p:cViewPr varScale="1">
        <p:scale>
          <a:sx n="65" d="100"/>
          <a:sy n="65" d="100"/>
        </p:scale>
        <p:origin x="26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rdre Fabery de Jonge" userId="b5c4bf36-730d-4a15-8c31-d8b77817a475" providerId="ADAL" clId="{E7FD0258-5749-4213-9415-9A706B8BACEE}"/>
    <pc:docChg chg="delSld">
      <pc:chgData name="Deirdre Fabery de Jonge" userId="b5c4bf36-730d-4a15-8c31-d8b77817a475" providerId="ADAL" clId="{E7FD0258-5749-4213-9415-9A706B8BACEE}" dt="2021-07-27T16:33:38.026" v="1" actId="47"/>
      <pc:docMkLst>
        <pc:docMk/>
      </pc:docMkLst>
      <pc:sldChg chg="del">
        <pc:chgData name="Deirdre Fabery de Jonge" userId="b5c4bf36-730d-4a15-8c31-d8b77817a475" providerId="ADAL" clId="{E7FD0258-5749-4213-9415-9A706B8BACEE}" dt="2021-07-27T16:33:37.209" v="0" actId="47"/>
        <pc:sldMkLst>
          <pc:docMk/>
          <pc:sldMk cId="2979839394" sldId="284"/>
        </pc:sldMkLst>
      </pc:sldChg>
      <pc:sldChg chg="del">
        <pc:chgData name="Deirdre Fabery de Jonge" userId="b5c4bf36-730d-4a15-8c31-d8b77817a475" providerId="ADAL" clId="{E7FD0258-5749-4213-9415-9A706B8BACEE}" dt="2021-07-27T16:33:38.026" v="1" actId="47"/>
        <pc:sldMkLst>
          <pc:docMk/>
          <pc:sldMk cId="3730927507" sldId="285"/>
        </pc:sldMkLst>
      </pc:sldChg>
      <pc:sldMasterChg chg="delSldLayout">
        <pc:chgData name="Deirdre Fabery de Jonge" userId="b5c4bf36-730d-4a15-8c31-d8b77817a475" providerId="ADAL" clId="{E7FD0258-5749-4213-9415-9A706B8BACEE}" dt="2021-07-27T16:33:37.209" v="0" actId="47"/>
        <pc:sldMasterMkLst>
          <pc:docMk/>
          <pc:sldMasterMk cId="2734699587" sldId="2147483684"/>
        </pc:sldMasterMkLst>
        <pc:sldLayoutChg chg="del">
          <pc:chgData name="Deirdre Fabery de Jonge" userId="b5c4bf36-730d-4a15-8c31-d8b77817a475" providerId="ADAL" clId="{E7FD0258-5749-4213-9415-9A706B8BACEE}" dt="2021-07-27T16:33:37.209" v="0" actId="47"/>
          <pc:sldLayoutMkLst>
            <pc:docMk/>
            <pc:sldMasterMk cId="2734699587" sldId="2147483684"/>
            <pc:sldLayoutMk cId="1249316099" sldId="2147483699"/>
          </pc:sldLayoutMkLst>
        </pc:sldLayoutChg>
      </pc:sldMasterChg>
    </pc:docChg>
  </pc:docChgLst>
  <pc:docChgLst>
    <pc:chgData name="Deirdre Fabery de Jonge" userId="b5c4bf36-730d-4a15-8c31-d8b77817a475" providerId="ADAL" clId="{B2A36781-62F1-45A1-AC03-AE92B938A5FD}"/>
    <pc:docChg chg="undo custSel addSld delSld modSld sldOrd addMainMaster delMainMaster modMainMaster">
      <pc:chgData name="Deirdre Fabery de Jonge" userId="b5c4bf36-730d-4a15-8c31-d8b77817a475" providerId="ADAL" clId="{B2A36781-62F1-45A1-AC03-AE92B938A5FD}" dt="2021-07-27T16:30:29.314" v="214"/>
      <pc:docMkLst>
        <pc:docMk/>
      </pc:docMkLst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3983087729" sldId="258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1129739581" sldId="260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1980901120" sldId="263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1830898239" sldId="265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4220981187" sldId="267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857391860" sldId="268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2046406316" sldId="269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1410000503" sldId="270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1990092355" sldId="271"/>
        </pc:sldMkLst>
      </pc:sldChg>
      <pc:sldChg chg="del">
        <pc:chgData name="Deirdre Fabery de Jonge" userId="b5c4bf36-730d-4a15-8c31-d8b77817a475" providerId="ADAL" clId="{B2A36781-62F1-45A1-AC03-AE92B938A5FD}" dt="2021-07-27T15:58:16.203" v="1" actId="47"/>
        <pc:sldMkLst>
          <pc:docMk/>
          <pc:sldMk cId="4070781641" sldId="273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3532391777" sldId="275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3895280175" sldId="276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3005636372" sldId="277"/>
        </pc:sldMkLst>
      </pc:sldChg>
      <pc:sldChg chg="del">
        <pc:chgData name="Deirdre Fabery de Jonge" userId="b5c4bf36-730d-4a15-8c31-d8b77817a475" providerId="ADAL" clId="{B2A36781-62F1-45A1-AC03-AE92B938A5FD}" dt="2021-07-27T15:58:11.694" v="0" actId="47"/>
        <pc:sldMkLst>
          <pc:docMk/>
          <pc:sldMk cId="1142239074" sldId="279"/>
        </pc:sldMkLst>
      </pc:sldChg>
      <pc:sldChg chg="addSp delSp modSp del mod setBg">
        <pc:chgData name="Deirdre Fabery de Jonge" userId="b5c4bf36-730d-4a15-8c31-d8b77817a475" providerId="ADAL" clId="{B2A36781-62F1-45A1-AC03-AE92B938A5FD}" dt="2021-07-27T16:24:01.740" v="68" actId="47"/>
        <pc:sldMkLst>
          <pc:docMk/>
          <pc:sldMk cId="744446662" sldId="280"/>
        </pc:sldMkLst>
        <pc:spChg chg="mod">
          <ac:chgData name="Deirdre Fabery de Jonge" userId="b5c4bf36-730d-4a15-8c31-d8b77817a475" providerId="ADAL" clId="{B2A36781-62F1-45A1-AC03-AE92B938A5FD}" dt="2021-07-27T16:13:30.682" v="5" actId="27803"/>
          <ac:spMkLst>
            <pc:docMk/>
            <pc:sldMk cId="744446662" sldId="280"/>
            <ac:spMk id="4" creationId="{F89F8466-8590-476E-A103-541221D7E266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10" creationId="{E4AD1EDD-1E4C-4AD5-9E75-2D3039D6EDC6}"/>
          </ac:spMkLst>
        </pc:spChg>
        <pc:spChg chg="del mod">
          <ac:chgData name="Deirdre Fabery de Jonge" userId="b5c4bf36-730d-4a15-8c31-d8b77817a475" providerId="ADAL" clId="{B2A36781-62F1-45A1-AC03-AE92B938A5FD}" dt="2021-07-27T16:22:07.904" v="45" actId="478"/>
          <ac:spMkLst>
            <pc:docMk/>
            <pc:sldMk cId="744446662" sldId="280"/>
            <ac:spMk id="11" creationId="{57598891-982B-4D2C-9B80-7B4B302110C9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51" creationId="{7CA650BC-A029-48B2-8339-342D18A60E55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53" creationId="{B2794FDB-1ACA-4300-A7B2-C06F11C17D0B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60" creationId="{71D4E8F6-845D-4795-A524-41372BBEC1E1}"/>
          </ac:spMkLst>
        </pc:spChg>
        <pc:spChg chg="del">
          <ac:chgData name="Deirdre Fabery de Jonge" userId="b5c4bf36-730d-4a15-8c31-d8b77817a475" providerId="ADAL" clId="{B2A36781-62F1-45A1-AC03-AE92B938A5FD}" dt="2021-07-27T16:18:15.572" v="24" actId="21"/>
          <ac:spMkLst>
            <pc:docMk/>
            <pc:sldMk cId="744446662" sldId="280"/>
            <ac:spMk id="154" creationId="{CFE51BE7-4DBE-4513-B5E9-B05B99960C1D}"/>
          </ac:spMkLst>
        </pc:spChg>
        <pc:grpChg chg="del">
          <ac:chgData name="Deirdre Fabery de Jonge" userId="b5c4bf36-730d-4a15-8c31-d8b77817a475" providerId="ADAL" clId="{B2A36781-62F1-45A1-AC03-AE92B938A5FD}" dt="2021-07-27T15:58:26.482" v="4" actId="478"/>
          <ac:grpSpMkLst>
            <pc:docMk/>
            <pc:sldMk cId="744446662" sldId="280"/>
            <ac:grpSpMk id="153" creationId="{D0B3272A-4CBC-40B5-87FE-3A4F5698C4BA}"/>
          </ac:grpSpMkLst>
        </pc:grpChg>
        <pc:picChg chg="mod">
          <ac:chgData name="Deirdre Fabery de Jonge" userId="b5c4bf36-730d-4a15-8c31-d8b77817a475" providerId="ADAL" clId="{B2A36781-62F1-45A1-AC03-AE92B938A5FD}" dt="2021-07-27T16:13:30.682" v="5" actId="27803"/>
          <ac:picMkLst>
            <pc:docMk/>
            <pc:sldMk cId="744446662" sldId="280"/>
            <ac:picMk id="2" creationId="{F89F8466-8590-476E-A103-541221D7E266}"/>
          </ac:picMkLst>
        </pc:picChg>
        <pc:picChg chg="add del">
          <ac:chgData name="Deirdre Fabery de Jonge" userId="b5c4bf36-730d-4a15-8c31-d8b77817a475" providerId="ADAL" clId="{B2A36781-62F1-45A1-AC03-AE92B938A5FD}" dt="2021-07-27T16:15:31.761" v="11" actId="478"/>
          <ac:picMkLst>
            <pc:docMk/>
            <pc:sldMk cId="744446662" sldId="280"/>
            <ac:picMk id="3" creationId="{F89F8466-8590-476E-A103-541221D7E266}"/>
          </ac:picMkLst>
        </pc:picChg>
        <pc:picChg chg="add del mod">
          <ac:chgData name="Deirdre Fabery de Jonge" userId="b5c4bf36-730d-4a15-8c31-d8b77817a475" providerId="ADAL" clId="{B2A36781-62F1-45A1-AC03-AE92B938A5FD}" dt="2021-07-27T16:18:15.572" v="24" actId="21"/>
          <ac:picMkLst>
            <pc:docMk/>
            <pc:sldMk cId="744446662" sldId="280"/>
            <ac:picMk id="6" creationId="{670A1493-2047-4405-AEFD-D8D982C1AC8D}"/>
          </ac:picMkLst>
        </pc:picChg>
        <pc:picChg chg="del">
          <ac:chgData name="Deirdre Fabery de Jonge" userId="b5c4bf36-730d-4a15-8c31-d8b77817a475" providerId="ADAL" clId="{B2A36781-62F1-45A1-AC03-AE92B938A5FD}" dt="2021-07-27T16:18:15.572" v="24" actId="21"/>
          <ac:picMkLst>
            <pc:docMk/>
            <pc:sldMk cId="744446662" sldId="280"/>
            <ac:picMk id="55" creationId="{8A24D372-D103-4CB8-8819-FEA9434E957A}"/>
          </ac:picMkLst>
        </pc:picChg>
      </pc:sldChg>
      <pc:sldChg chg="addSp delSp del mod">
        <pc:chgData name="Deirdre Fabery de Jonge" userId="b5c4bf36-730d-4a15-8c31-d8b77817a475" providerId="ADAL" clId="{B2A36781-62F1-45A1-AC03-AE92B938A5FD}" dt="2021-07-27T16:27:15.432" v="169" actId="47"/>
        <pc:sldMkLst>
          <pc:docMk/>
          <pc:sldMk cId="1405752136" sldId="281"/>
        </pc:sldMkLst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10" creationId="{E4AD1EDD-1E4C-4AD5-9E75-2D3039D6EDC6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11" creationId="{57598891-982B-4D2C-9B80-7B4B302110C9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51" creationId="{7CA650BC-A029-48B2-8339-342D18A60E55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53" creationId="{B2794FDB-1ACA-4300-A7B2-C06F11C17D0B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60" creationId="{71D4E8F6-845D-4795-A524-41372BBEC1E1}"/>
          </ac:spMkLst>
        </pc:spChg>
        <pc:spChg chg="del">
          <ac:chgData name="Deirdre Fabery de Jonge" userId="b5c4bf36-730d-4a15-8c31-d8b77817a475" providerId="ADAL" clId="{B2A36781-62F1-45A1-AC03-AE92B938A5FD}" dt="2021-07-27T16:26:18.409" v="159" actId="21"/>
          <ac:spMkLst>
            <pc:docMk/>
            <pc:sldMk cId="1405752136" sldId="281"/>
            <ac:spMk id="154" creationId="{CFE51BE7-4DBE-4513-B5E9-B05B99960C1D}"/>
          </ac:spMkLst>
        </pc:spChg>
        <pc:grpChg chg="add del">
          <ac:chgData name="Deirdre Fabery de Jonge" userId="b5c4bf36-730d-4a15-8c31-d8b77817a475" providerId="ADAL" clId="{B2A36781-62F1-45A1-AC03-AE92B938A5FD}" dt="2021-07-27T16:26:18.409" v="159" actId="21"/>
          <ac:grpSpMkLst>
            <pc:docMk/>
            <pc:sldMk cId="1405752136" sldId="281"/>
            <ac:grpSpMk id="153" creationId="{D0B3272A-4CBC-40B5-87FE-3A4F5698C4BA}"/>
          </ac:grpSpMkLst>
        </pc:grpChg>
        <pc:picChg chg="del">
          <ac:chgData name="Deirdre Fabery de Jonge" userId="b5c4bf36-730d-4a15-8c31-d8b77817a475" providerId="ADAL" clId="{B2A36781-62F1-45A1-AC03-AE92B938A5FD}" dt="2021-07-27T16:26:18.409" v="159" actId="21"/>
          <ac:picMkLst>
            <pc:docMk/>
            <pc:sldMk cId="1405752136" sldId="281"/>
            <ac:picMk id="55" creationId="{8A24D372-D103-4CB8-8819-FEA9434E957A}"/>
          </ac:picMkLst>
        </pc:picChg>
      </pc:sldChg>
      <pc:sldChg chg="addSp delSp modSp del mod">
        <pc:chgData name="Deirdre Fabery de Jonge" userId="b5c4bf36-730d-4a15-8c31-d8b77817a475" providerId="ADAL" clId="{B2A36781-62F1-45A1-AC03-AE92B938A5FD}" dt="2021-07-27T16:28:47.461" v="179" actId="47"/>
        <pc:sldMkLst>
          <pc:docMk/>
          <pc:sldMk cId="3354825314" sldId="282"/>
        </pc:sldMkLst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11" creationId="{57598891-982B-4D2C-9B80-7B4B302110C9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60" creationId="{71D4E8F6-845D-4795-A524-41372BBEC1E1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68" creationId="{3348785D-086A-4878-BF43-39EC202AFC97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154" creationId="{CFE51BE7-4DBE-4513-B5E9-B05B99960C1D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175" creationId="{15A4BF4A-8C75-4003-9EE4-BEEFB618BE9D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233" creationId="{30C4A661-EB73-436E-B2F7-73EE48D6C1A8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237" creationId="{44BA2F62-E87D-4F7A-A7F4-B2E42EBDF26C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238" creationId="{A90A8FE9-57C6-4499-A39D-078613EBC43F}"/>
          </ac:spMkLst>
        </pc:spChg>
        <pc:spChg chg="del">
          <ac:chgData name="Deirdre Fabery de Jonge" userId="b5c4bf36-730d-4a15-8c31-d8b77817a475" providerId="ADAL" clId="{B2A36781-62F1-45A1-AC03-AE92B938A5FD}" dt="2021-07-27T16:27:48.039" v="172" actId="21"/>
          <ac:spMkLst>
            <pc:docMk/>
            <pc:sldMk cId="3354825314" sldId="282"/>
            <ac:spMk id="239" creationId="{B270C278-52BE-4EB9-B00A-20EEAED59138}"/>
          </ac:spMkLst>
        </pc:spChg>
        <pc:grpChg chg="del">
          <ac:chgData name="Deirdre Fabery de Jonge" userId="b5c4bf36-730d-4a15-8c31-d8b77817a475" providerId="ADAL" clId="{B2A36781-62F1-45A1-AC03-AE92B938A5FD}" dt="2021-07-27T15:58:21.826" v="2" actId="478"/>
          <ac:grpSpMkLst>
            <pc:docMk/>
            <pc:sldMk cId="3354825314" sldId="282"/>
            <ac:grpSpMk id="2" creationId="{6FD5A277-FA2D-41F5-9D15-06B4A248636A}"/>
          </ac:grpSpMkLst>
        </pc:grpChg>
        <pc:grpChg chg="del">
          <ac:chgData name="Deirdre Fabery de Jonge" userId="b5c4bf36-730d-4a15-8c31-d8b77817a475" providerId="ADAL" clId="{B2A36781-62F1-45A1-AC03-AE92B938A5FD}" dt="2021-07-27T16:27:48.039" v="172" actId="21"/>
          <ac:grpSpMkLst>
            <pc:docMk/>
            <pc:sldMk cId="3354825314" sldId="282"/>
            <ac:grpSpMk id="69" creationId="{1CF19ADF-7B56-4FD8-A06D-10B6D7AE596D}"/>
          </ac:grpSpMkLst>
        </pc:grpChg>
        <pc:grpChg chg="del">
          <ac:chgData name="Deirdre Fabery de Jonge" userId="b5c4bf36-730d-4a15-8c31-d8b77817a475" providerId="ADAL" clId="{B2A36781-62F1-45A1-AC03-AE92B938A5FD}" dt="2021-07-27T15:58:23.176" v="3" actId="478"/>
          <ac:grpSpMkLst>
            <pc:docMk/>
            <pc:sldMk cId="3354825314" sldId="282"/>
            <ac:grpSpMk id="177" creationId="{53416D79-18A6-4AD5-B2C7-7BB88AAC28FB}"/>
          </ac:grpSpMkLst>
        </pc:grpChg>
        <pc:picChg chg="del">
          <ac:chgData name="Deirdre Fabery de Jonge" userId="b5c4bf36-730d-4a15-8c31-d8b77817a475" providerId="ADAL" clId="{B2A36781-62F1-45A1-AC03-AE92B938A5FD}" dt="2021-07-27T16:15:56.290" v="20" actId="478"/>
          <ac:picMkLst>
            <pc:docMk/>
            <pc:sldMk cId="3354825314" sldId="282"/>
            <ac:picMk id="73" creationId="{D7059CC8-07FA-4269-9B74-053A0474B43F}"/>
          </ac:picMkLst>
        </pc:picChg>
        <pc:picChg chg="del">
          <ac:chgData name="Deirdre Fabery de Jonge" userId="b5c4bf36-730d-4a15-8c31-d8b77817a475" providerId="ADAL" clId="{B2A36781-62F1-45A1-AC03-AE92B938A5FD}" dt="2021-07-27T16:27:48.039" v="172" actId="21"/>
          <ac:picMkLst>
            <pc:docMk/>
            <pc:sldMk cId="3354825314" sldId="282"/>
            <ac:picMk id="176" creationId="{9126346E-96E4-49A6-BE8A-6314DCD7523E}"/>
          </ac:picMkLst>
        </pc:picChg>
        <pc:picChg chg="add del mod">
          <ac:chgData name="Deirdre Fabery de Jonge" userId="b5c4bf36-730d-4a15-8c31-d8b77817a475" providerId="ADAL" clId="{B2A36781-62F1-45A1-AC03-AE92B938A5FD}" dt="2021-07-27T16:17:11.849" v="22" actId="478"/>
          <ac:picMkLst>
            <pc:docMk/>
            <pc:sldMk cId="3354825314" sldId="282"/>
            <ac:picMk id="234" creationId="{06AB77D0-7CAE-4C77-A7AF-55CC9F18FAED}"/>
          </ac:picMkLst>
        </pc:picChg>
        <pc:picChg chg="add del mod">
          <ac:chgData name="Deirdre Fabery de Jonge" userId="b5c4bf36-730d-4a15-8c31-d8b77817a475" providerId="ADAL" clId="{B2A36781-62F1-45A1-AC03-AE92B938A5FD}" dt="2021-07-27T16:27:48.039" v="172" actId="21"/>
          <ac:picMkLst>
            <pc:docMk/>
            <pc:sldMk cId="3354825314" sldId="282"/>
            <ac:picMk id="235" creationId="{DCF60E3D-8DAD-4573-9E25-D6EBBC4C05A1}"/>
          </ac:picMkLst>
        </pc:picChg>
      </pc:sldChg>
      <pc:sldChg chg="modSp new add del mod modNotesTx">
        <pc:chgData name="Deirdre Fabery de Jonge" userId="b5c4bf36-730d-4a15-8c31-d8b77817a475" providerId="ADAL" clId="{B2A36781-62F1-45A1-AC03-AE92B938A5FD}" dt="2021-07-27T16:25:26.917" v="151" actId="47"/>
        <pc:sldMkLst>
          <pc:docMk/>
          <pc:sldMk cId="2542116261" sldId="283"/>
        </pc:sldMkLst>
        <pc:spChg chg="mod">
          <ac:chgData name="Deirdre Fabery de Jonge" userId="b5c4bf36-730d-4a15-8c31-d8b77817a475" providerId="ADAL" clId="{B2A36781-62F1-45A1-AC03-AE92B938A5FD}" dt="2021-07-27T16:24:28.374" v="94" actId="20577"/>
          <ac:spMkLst>
            <pc:docMk/>
            <pc:sldMk cId="2542116261" sldId="283"/>
            <ac:spMk id="2" creationId="{71AE6674-0ED9-46EF-A7A5-4E9D7BCD7177}"/>
          </ac:spMkLst>
        </pc:spChg>
      </pc:sldChg>
      <pc:sldChg chg="modSp new del mod">
        <pc:chgData name="Deirdre Fabery de Jonge" userId="b5c4bf36-730d-4a15-8c31-d8b77817a475" providerId="ADAL" clId="{B2A36781-62F1-45A1-AC03-AE92B938A5FD}" dt="2021-07-27T16:25:14.733" v="134" actId="47"/>
        <pc:sldMkLst>
          <pc:docMk/>
          <pc:sldMk cId="2259651160" sldId="284"/>
        </pc:sldMkLst>
        <pc:spChg chg="mod">
          <ac:chgData name="Deirdre Fabery de Jonge" userId="b5c4bf36-730d-4a15-8c31-d8b77817a475" providerId="ADAL" clId="{B2A36781-62F1-45A1-AC03-AE92B938A5FD}" dt="2021-07-27T16:24:56.135" v="121" actId="20577"/>
          <ac:spMkLst>
            <pc:docMk/>
            <pc:sldMk cId="2259651160" sldId="284"/>
            <ac:spMk id="2" creationId="{61428876-CD06-4F52-A83A-6963E974A589}"/>
          </ac:spMkLst>
        </pc:spChg>
      </pc:sldChg>
      <pc:sldChg chg="modSp new mod ord modNotesTx">
        <pc:chgData name="Deirdre Fabery de Jonge" userId="b5c4bf36-730d-4a15-8c31-d8b77817a475" providerId="ADAL" clId="{B2A36781-62F1-45A1-AC03-AE92B938A5FD}" dt="2021-07-27T16:30:29.314" v="214"/>
        <pc:sldMkLst>
          <pc:docMk/>
          <pc:sldMk cId="2979839394" sldId="284"/>
        </pc:sldMkLst>
        <pc:spChg chg="mod">
          <ac:chgData name="Deirdre Fabery de Jonge" userId="b5c4bf36-730d-4a15-8c31-d8b77817a475" providerId="ADAL" clId="{B2A36781-62F1-45A1-AC03-AE92B938A5FD}" dt="2021-07-27T16:25:37.893" v="156" actId="20577"/>
          <ac:spMkLst>
            <pc:docMk/>
            <pc:sldMk cId="2979839394" sldId="284"/>
            <ac:spMk id="2" creationId="{DD91A59C-6C44-4B5C-9B88-22F91A9DD140}"/>
          </ac:spMkLst>
        </pc:spChg>
      </pc:sldChg>
      <pc:sldChg chg="new modNotesTx">
        <pc:chgData name="Deirdre Fabery de Jonge" userId="b5c4bf36-730d-4a15-8c31-d8b77817a475" providerId="ADAL" clId="{B2A36781-62F1-45A1-AC03-AE92B938A5FD}" dt="2021-07-27T16:30:25.451" v="213"/>
        <pc:sldMkLst>
          <pc:docMk/>
          <pc:sldMk cId="3730927507" sldId="285"/>
        </pc:sldMkLst>
      </pc:sldChg>
      <pc:sldChg chg="new del">
        <pc:chgData name="Deirdre Fabery de Jonge" userId="b5c4bf36-730d-4a15-8c31-d8b77817a475" providerId="ADAL" clId="{B2A36781-62F1-45A1-AC03-AE92B938A5FD}" dt="2021-07-27T16:28:44.217" v="178" actId="680"/>
        <pc:sldMkLst>
          <pc:docMk/>
          <pc:sldMk cId="1260588974" sldId="286"/>
        </pc:sldMkLst>
      </pc:sldChg>
      <pc:sldChg chg="new modNotesTx">
        <pc:chgData name="Deirdre Fabery de Jonge" userId="b5c4bf36-730d-4a15-8c31-d8b77817a475" providerId="ADAL" clId="{B2A36781-62F1-45A1-AC03-AE92B938A5FD}" dt="2021-07-27T16:30:18.268" v="212" actId="404"/>
        <pc:sldMkLst>
          <pc:docMk/>
          <pc:sldMk cId="1666897900" sldId="286"/>
        </pc:sldMkLst>
      </pc:sldChg>
      <pc:sldMasterChg chg="addSldLayout delSldLayout modSldLayout">
        <pc:chgData name="Deirdre Fabery de Jonge" userId="b5c4bf36-730d-4a15-8c31-d8b77817a475" providerId="ADAL" clId="{B2A36781-62F1-45A1-AC03-AE92B938A5FD}" dt="2021-07-27T16:29:28.052" v="204" actId="14100"/>
        <pc:sldMasterMkLst>
          <pc:docMk/>
          <pc:sldMasterMk cId="2734699587" sldId="2147483684"/>
        </pc:sldMasterMkLst>
        <pc:sldLayoutChg chg="del">
          <pc:chgData name="Deirdre Fabery de Jonge" userId="b5c4bf36-730d-4a15-8c31-d8b77817a475" providerId="ADAL" clId="{B2A36781-62F1-45A1-AC03-AE92B938A5FD}" dt="2021-07-27T16:18:43.637" v="25" actId="2696"/>
          <pc:sldLayoutMkLst>
            <pc:docMk/>
            <pc:sldMasterMk cId="2734699587" sldId="2147483684"/>
            <pc:sldLayoutMk cId="504663053" sldId="2147483685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4.498" v="26" actId="2696"/>
          <pc:sldLayoutMkLst>
            <pc:docMk/>
            <pc:sldMasterMk cId="2734699587" sldId="2147483684"/>
            <pc:sldLayoutMk cId="920485049" sldId="2147483686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5.185" v="27" actId="2696"/>
          <pc:sldLayoutMkLst>
            <pc:docMk/>
            <pc:sldMasterMk cId="2734699587" sldId="2147483684"/>
            <pc:sldLayoutMk cId="3399153427" sldId="2147483687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6.017" v="28" actId="2696"/>
          <pc:sldLayoutMkLst>
            <pc:docMk/>
            <pc:sldMasterMk cId="2734699587" sldId="2147483684"/>
            <pc:sldLayoutMk cId="3973873280" sldId="2147483688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6.834" v="29" actId="2696"/>
          <pc:sldLayoutMkLst>
            <pc:docMk/>
            <pc:sldMasterMk cId="2734699587" sldId="2147483684"/>
            <pc:sldLayoutMk cId="4229219859" sldId="2147483689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7.582" v="30" actId="2696"/>
          <pc:sldLayoutMkLst>
            <pc:docMk/>
            <pc:sldMasterMk cId="2734699587" sldId="2147483684"/>
            <pc:sldLayoutMk cId="2340850066" sldId="2147483690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8.264" v="31" actId="2696"/>
          <pc:sldLayoutMkLst>
            <pc:docMk/>
            <pc:sldMasterMk cId="2734699587" sldId="2147483684"/>
            <pc:sldLayoutMk cId="3570071389" sldId="2147483691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8.941" v="32" actId="2696"/>
          <pc:sldLayoutMkLst>
            <pc:docMk/>
            <pc:sldMasterMk cId="2734699587" sldId="2147483684"/>
            <pc:sldLayoutMk cId="710478720" sldId="2147483692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49.643" v="33" actId="2696"/>
          <pc:sldLayoutMkLst>
            <pc:docMk/>
            <pc:sldMasterMk cId="2734699587" sldId="2147483684"/>
            <pc:sldLayoutMk cId="3635342661" sldId="2147483693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0.344" v="34" actId="2696"/>
          <pc:sldLayoutMkLst>
            <pc:docMk/>
            <pc:sldMasterMk cId="2734699587" sldId="2147483684"/>
            <pc:sldLayoutMk cId="391410653" sldId="2147483694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1.190" v="35" actId="2696"/>
          <pc:sldLayoutMkLst>
            <pc:docMk/>
            <pc:sldMasterMk cId="2734699587" sldId="2147483684"/>
            <pc:sldLayoutMk cId="2327461853" sldId="2147483695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2.039" v="36" actId="2696"/>
          <pc:sldLayoutMkLst>
            <pc:docMk/>
            <pc:sldMasterMk cId="2734699587" sldId="2147483684"/>
            <pc:sldLayoutMk cId="2340949834" sldId="2147483696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2.781" v="37" actId="2696"/>
          <pc:sldLayoutMkLst>
            <pc:docMk/>
            <pc:sldMasterMk cId="2734699587" sldId="2147483684"/>
            <pc:sldLayoutMk cId="3518361119" sldId="2147483697"/>
          </pc:sldLayoutMkLst>
        </pc:sldLayoutChg>
        <pc:sldLayoutChg chg="del">
          <pc:chgData name="Deirdre Fabery de Jonge" userId="b5c4bf36-730d-4a15-8c31-d8b77817a475" providerId="ADAL" clId="{B2A36781-62F1-45A1-AC03-AE92B938A5FD}" dt="2021-07-27T16:18:53.580" v="38" actId="2696"/>
          <pc:sldLayoutMkLst>
            <pc:docMk/>
            <pc:sldMasterMk cId="2734699587" sldId="2147483684"/>
            <pc:sldLayoutMk cId="2042536963" sldId="2147483698"/>
          </pc:sldLayoutMkLst>
        </pc:sldLayoutChg>
        <pc:sldLayoutChg chg="addSp delSp modSp mod setBg">
          <pc:chgData name="Deirdre Fabery de Jonge" userId="b5c4bf36-730d-4a15-8c31-d8b77817a475" providerId="ADAL" clId="{B2A36781-62F1-45A1-AC03-AE92B938A5FD}" dt="2021-07-27T16:25:09.949" v="133" actId="14100"/>
          <pc:sldLayoutMkLst>
            <pc:docMk/>
            <pc:sldMasterMk cId="2734699587" sldId="2147483684"/>
            <pc:sldLayoutMk cId="1249316099" sldId="2147483699"/>
          </pc:sldLayoutMkLst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2" creationId="{00000000-0000-0000-0000-000000000000}"/>
            </ac:spMkLst>
          </pc:spChg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3" creationId="{00000000-0000-0000-0000-000000000000}"/>
            </ac:spMkLst>
          </pc:spChg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4" creationId="{00000000-0000-0000-0000-000000000000}"/>
            </ac:spMkLst>
          </pc:spChg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5" creationId="{00000000-0000-0000-0000-000000000000}"/>
            </ac:spMkLst>
          </pc:spChg>
          <pc:spChg chg="del">
            <ac:chgData name="Deirdre Fabery de Jonge" userId="b5c4bf36-730d-4a15-8c31-d8b77817a475" providerId="ADAL" clId="{B2A36781-62F1-45A1-AC03-AE92B938A5FD}" dt="2021-07-27T16:18:58.543" v="39" actId="478"/>
            <ac:spMkLst>
              <pc:docMk/>
              <pc:sldMasterMk cId="2734699587" sldId="2147483684"/>
              <pc:sldLayoutMk cId="1249316099" sldId="2147483699"/>
              <ac:spMk id="6" creationId="{00000000-0000-0000-0000-000000000000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7" creationId="{1C09CF43-B168-471B-9DC9-386F88005EFD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8" creationId="{BD293631-977F-41B7-8EE1-46FEBA87A0B7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9" creationId="{D3D11B59-28E4-41B5-BCDF-B7D748DCD447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11" creationId="{BFF66CF1-BEAD-449C-888A-7C3667CC2E66}"/>
            </ac:spMkLst>
          </pc:spChg>
          <pc:spChg chg="add mod">
            <ac:chgData name="Deirdre Fabery de Jonge" userId="b5c4bf36-730d-4a15-8c31-d8b77817a475" providerId="ADAL" clId="{B2A36781-62F1-45A1-AC03-AE92B938A5FD}" dt="2021-07-27T16:18:59.743" v="40"/>
            <ac:spMkLst>
              <pc:docMk/>
              <pc:sldMasterMk cId="2734699587" sldId="2147483684"/>
              <pc:sldLayoutMk cId="1249316099" sldId="2147483699"/>
              <ac:spMk id="12" creationId="{0AEBD565-33DE-4201-B7BF-2B244FB74874}"/>
            </ac:spMkLst>
          </pc:spChg>
          <pc:spChg chg="add del mod">
            <ac:chgData name="Deirdre Fabery de Jonge" userId="b5c4bf36-730d-4a15-8c31-d8b77817a475" providerId="ADAL" clId="{B2A36781-62F1-45A1-AC03-AE92B938A5FD}" dt="2021-07-27T16:23:18.745" v="55" actId="478"/>
            <ac:spMkLst>
              <pc:docMk/>
              <pc:sldMasterMk cId="2734699587" sldId="2147483684"/>
              <pc:sldLayoutMk cId="1249316099" sldId="2147483699"/>
              <ac:spMk id="14" creationId="{3E82CBF8-DD44-49A4-8261-7FBE01B268DA}"/>
            </ac:spMkLst>
          </pc:spChg>
          <pc:spChg chg="add del">
            <ac:chgData name="Deirdre Fabery de Jonge" userId="b5c4bf36-730d-4a15-8c31-d8b77817a475" providerId="ADAL" clId="{B2A36781-62F1-45A1-AC03-AE92B938A5FD}" dt="2021-07-27T16:22:31.183" v="47" actId="11529"/>
            <ac:spMkLst>
              <pc:docMk/>
              <pc:sldMasterMk cId="2734699587" sldId="2147483684"/>
              <pc:sldLayoutMk cId="1249316099" sldId="2147483699"/>
              <ac:spMk id="15" creationId="{BFEBDBB3-8791-4761-A6A6-CE4B43FC597B}"/>
            </ac:spMkLst>
          </pc:spChg>
          <pc:spChg chg="add mod">
            <ac:chgData name="Deirdre Fabery de Jonge" userId="b5c4bf36-730d-4a15-8c31-d8b77817a475" providerId="ADAL" clId="{B2A36781-62F1-45A1-AC03-AE92B938A5FD}" dt="2021-07-27T16:25:09.949" v="133" actId="14100"/>
            <ac:spMkLst>
              <pc:docMk/>
              <pc:sldMasterMk cId="2734699587" sldId="2147483684"/>
              <pc:sldLayoutMk cId="1249316099" sldId="2147483699"/>
              <ac:spMk id="16" creationId="{B432939A-AF4D-433D-9EA3-3A2794C87463}"/>
            </ac:spMkLst>
          </pc:spChg>
          <pc:picChg chg="add mod">
            <ac:chgData name="Deirdre Fabery de Jonge" userId="b5c4bf36-730d-4a15-8c31-d8b77817a475" providerId="ADAL" clId="{B2A36781-62F1-45A1-AC03-AE92B938A5FD}" dt="2021-07-27T16:18:59.743" v="40"/>
            <ac:picMkLst>
              <pc:docMk/>
              <pc:sldMasterMk cId="2734699587" sldId="2147483684"/>
              <pc:sldLayoutMk cId="1249316099" sldId="2147483699"/>
              <ac:picMk id="10" creationId="{8B6C28E6-1ACD-4D8E-A372-773C83D35CF1}"/>
            </ac:picMkLst>
          </pc:picChg>
          <pc:picChg chg="add mod">
            <ac:chgData name="Deirdre Fabery de Jonge" userId="b5c4bf36-730d-4a15-8c31-d8b77817a475" providerId="ADAL" clId="{B2A36781-62F1-45A1-AC03-AE92B938A5FD}" dt="2021-07-27T16:18:59.743" v="40"/>
            <ac:picMkLst>
              <pc:docMk/>
              <pc:sldMasterMk cId="2734699587" sldId="2147483684"/>
              <pc:sldLayoutMk cId="1249316099" sldId="2147483699"/>
              <ac:picMk id="13" creationId="{A5F92CD9-01C0-4D5A-93CF-1D461BFA15A7}"/>
            </ac:picMkLst>
          </pc:picChg>
        </pc:sldLayoutChg>
        <pc:sldLayoutChg chg="addSp delSp modSp new mod">
          <pc:chgData name="Deirdre Fabery de Jonge" userId="b5c4bf36-730d-4a15-8c31-d8b77817a475" providerId="ADAL" clId="{B2A36781-62F1-45A1-AC03-AE92B938A5FD}" dt="2021-07-27T16:28:57.651" v="180" actId="1076"/>
          <pc:sldLayoutMkLst>
            <pc:docMk/>
            <pc:sldMasterMk cId="2734699587" sldId="2147483684"/>
            <pc:sldLayoutMk cId="3486182696" sldId="2147483700"/>
          </pc:sldLayoutMkLst>
          <pc:spChg chg="del">
            <ac:chgData name="Deirdre Fabery de Jonge" userId="b5c4bf36-730d-4a15-8c31-d8b77817a475" providerId="ADAL" clId="{B2A36781-62F1-45A1-AC03-AE92B938A5FD}" dt="2021-07-27T16:26:45.712" v="163" actId="478"/>
            <ac:spMkLst>
              <pc:docMk/>
              <pc:sldMasterMk cId="2734699587" sldId="2147483684"/>
              <pc:sldLayoutMk cId="3486182696" sldId="2147483700"/>
              <ac:spMk id="2" creationId="{5E2CD9DD-F093-470F-A208-AE3F5431156E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" creationId="{A399ECB3-1EE0-4362-9603-9A152C6CC526}"/>
            </ac:spMkLst>
          </pc:spChg>
          <pc:spChg chg="add del mod">
            <ac:chgData name="Deirdre Fabery de Jonge" userId="b5c4bf36-730d-4a15-8c31-d8b77817a475" providerId="ADAL" clId="{B2A36781-62F1-45A1-AC03-AE92B938A5FD}" dt="2021-07-27T16:26:55.217" v="165" actId="478"/>
            <ac:spMkLst>
              <pc:docMk/>
              <pc:sldMasterMk cId="2734699587" sldId="2147483684"/>
              <pc:sldLayoutMk cId="3486182696" sldId="2147483700"/>
              <ac:spMk id="4" creationId="{BA1714C3-2B56-4D17-AAE1-13A9C3E75689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" creationId="{46AB540B-00AA-4A3A-879E-6239F361E741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6" creationId="{5D8460D4-5A19-42DC-9654-6642242DD909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9" creationId="{F5533D8B-4263-4E44-902F-327AF9268720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0" creationId="{A833EC7C-42D6-4562-935F-B450A819CB04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1" creationId="{3B8E0704-98A8-4B61-B041-59A48EBB6B28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2" creationId="{0315EA17-E6C9-46C4-B509-F3D258CC6BB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3" creationId="{CFF77B06-31B5-4548-A5D6-4F30D04EAF76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4" creationId="{0834A704-E753-4F56-A2BA-2B5B20581E5F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5" creationId="{304A19E9-5B35-448E-97E9-D9C7055871F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6" creationId="{9B28232A-9182-4BAC-9DE2-3CF517056C1E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7" creationId="{2124E197-0D3F-485C-AD51-86118F272A51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8" creationId="{DCAC10FE-9249-40FF-BADE-67F66470ACC6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19" creationId="{21A9D1B3-5F21-41A4-8BD0-0B89D48DEDE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0" creationId="{ADE7F451-B635-4A01-8C7B-B774F9AF774C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1" creationId="{D67584C3-8B04-4829-96C1-141DA8881B64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2" creationId="{0D215A63-D78E-475D-966E-136F1DB63227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3" creationId="{40B0CDC3-9655-4E83-A464-7CB6BB14B69F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4" creationId="{4ACEFA82-046F-4155-84E8-60A4D7B182CA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5" creationId="{CA920146-3638-428D-AC2E-01E5EE09CF03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6" creationId="{9394B84C-2FF4-4A33-878E-CB5CBA7FA0F9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7" creationId="{6676F58F-BD35-4E07-B697-FE0B91D883AC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8" creationId="{BE3A6D97-2275-40A2-96DD-0467E36232B3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29" creationId="{7A21A369-3367-4E5A-945B-5D8AFD125E57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0" creationId="{DA5ED3CD-5219-4FA8-8D7F-13AC62A1DE4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1" creationId="{23529EB9-FEBA-44EF-A659-D889219A6BE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2" creationId="{73364CBF-5EC0-44B3-ABDD-FCECD8DFEAAD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3" creationId="{E0B14F1C-7BC3-4D3D-8FED-C213635BD444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4" creationId="{A28BF333-D224-4ABB-8793-75CE09E122DA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5" creationId="{0D37268B-0392-4DCC-BF2E-26630924968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6" creationId="{52E3D29D-C170-4D3C-A597-D85ED0AD501F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7" creationId="{8B8487DB-3487-4C0D-99EE-E0234EBE1FED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8" creationId="{75D35EAF-08D3-44C3-9390-913D4C537147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39" creationId="{482122D2-D4FC-4AF9-B065-ABF0A8320E38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0" creationId="{4C4490F8-F632-4433-B55D-14CAB3F44333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1" creationId="{DD7AEB4A-60EB-4280-B5AB-EDA19FA4CE90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2" creationId="{42791476-3488-49CB-B5DA-7C487F5A411D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3" creationId="{FF97B935-33EF-49B1-BB4B-D466AF1F22C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4" creationId="{4A11420D-074A-4C8B-9828-4C7C3C5B8F97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5" creationId="{D9CD43FA-658F-49F3-85FC-680439028AE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6" creationId="{51C4650C-F9AB-4A59-8566-A8B3A91CA070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7" creationId="{DBAD9345-D60E-47A4-ABE2-FBC2FF6ED7A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8" creationId="{1298D14E-1EAE-46BD-83F0-C5A35440B8E6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49" creationId="{411E91E8-B0F2-4905-81D6-29FA84182F1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0" creationId="{87F72F0A-0C46-46B1-86E1-EFFC606DB29B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1" creationId="{87668245-B569-486D-AD77-8D6853D6B819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2" creationId="{87DBCC04-6C1D-4342-8612-31C4DC2F4ACC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3" creationId="{4B5B943F-A3F4-4B3C-BB06-31D9B749DA15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4" creationId="{701E717D-6E54-4474-A0F3-2EBEDFCE56F4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5" creationId="{D0F26F7C-510E-4582-BA4F-A42BBF1E93D2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6" creationId="{EE695090-D77B-45A9-8794-233D57144A53}"/>
            </ac:spMkLst>
          </pc:spChg>
          <pc:spChg chg="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7" creationId="{90C8973A-5C6E-46DA-99C2-1C35FFDEDBC6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8" creationId="{DA9DECB5-CBC4-401F-BC39-6820B2E93767}"/>
            </ac:spMkLst>
          </pc:spChg>
          <pc:spChg chg="add mod">
            <ac:chgData name="Deirdre Fabery de Jonge" userId="b5c4bf36-730d-4a15-8c31-d8b77817a475" providerId="ADAL" clId="{B2A36781-62F1-45A1-AC03-AE92B938A5FD}" dt="2021-07-27T16:26:47.075" v="164"/>
            <ac:spMkLst>
              <pc:docMk/>
              <pc:sldMasterMk cId="2734699587" sldId="2147483684"/>
              <pc:sldLayoutMk cId="3486182696" sldId="2147483700"/>
              <ac:spMk id="59" creationId="{AA6240BD-06E5-477D-8AB7-B997E47D6944}"/>
            </ac:spMkLst>
          </pc:spChg>
          <pc:spChg chg="add mod">
            <ac:chgData name="Deirdre Fabery de Jonge" userId="b5c4bf36-730d-4a15-8c31-d8b77817a475" providerId="ADAL" clId="{B2A36781-62F1-45A1-AC03-AE92B938A5FD}" dt="2021-07-27T16:28:57.651" v="180" actId="1076"/>
            <ac:spMkLst>
              <pc:docMk/>
              <pc:sldMasterMk cId="2734699587" sldId="2147483684"/>
              <pc:sldLayoutMk cId="3486182696" sldId="2147483700"/>
              <ac:spMk id="60" creationId="{51F58A95-35EC-4451-BB7E-E88FA08B9CFD}"/>
            </ac:spMkLst>
          </pc:spChg>
          <pc:grpChg chg="add mod">
            <ac:chgData name="Deirdre Fabery de Jonge" userId="b5c4bf36-730d-4a15-8c31-d8b77817a475" providerId="ADAL" clId="{B2A36781-62F1-45A1-AC03-AE92B938A5FD}" dt="2021-07-27T16:26:47.075" v="164"/>
            <ac:grpSpMkLst>
              <pc:docMk/>
              <pc:sldMasterMk cId="2734699587" sldId="2147483684"/>
              <pc:sldLayoutMk cId="3486182696" sldId="2147483700"/>
              <ac:grpSpMk id="8" creationId="{F3A3818B-7308-4AFC-BF4F-D1F5AB86D814}"/>
            </ac:grpSpMkLst>
          </pc:grpChg>
          <pc:picChg chg="add mod">
            <ac:chgData name="Deirdre Fabery de Jonge" userId="b5c4bf36-730d-4a15-8c31-d8b77817a475" providerId="ADAL" clId="{B2A36781-62F1-45A1-AC03-AE92B938A5FD}" dt="2021-07-27T16:26:47.075" v="164"/>
            <ac:picMkLst>
              <pc:docMk/>
              <pc:sldMasterMk cId="2734699587" sldId="2147483684"/>
              <pc:sldLayoutMk cId="3486182696" sldId="2147483700"/>
              <ac:picMk id="7" creationId="{ED21DD4B-D586-4E84-A8B8-2C8CDFCC98CB}"/>
            </ac:picMkLst>
          </pc:picChg>
        </pc:sldLayoutChg>
        <pc:sldLayoutChg chg="addSp delSp modSp new mod">
          <pc:chgData name="Deirdre Fabery de Jonge" userId="b5c4bf36-730d-4a15-8c31-d8b77817a475" providerId="ADAL" clId="{B2A36781-62F1-45A1-AC03-AE92B938A5FD}" dt="2021-07-27T16:29:28.052" v="204" actId="14100"/>
          <pc:sldLayoutMkLst>
            <pc:docMk/>
            <pc:sldMasterMk cId="2734699587" sldId="2147483684"/>
            <pc:sldLayoutMk cId="2868308266" sldId="2147483701"/>
          </pc:sldLayoutMkLst>
          <pc:spChg chg="del">
            <ac:chgData name="Deirdre Fabery de Jonge" userId="b5c4bf36-730d-4a15-8c31-d8b77817a475" providerId="ADAL" clId="{B2A36781-62F1-45A1-AC03-AE92B938A5FD}" dt="2021-07-27T16:27:58.795" v="174" actId="478"/>
            <ac:spMkLst>
              <pc:docMk/>
              <pc:sldMasterMk cId="2734699587" sldId="2147483684"/>
              <pc:sldLayoutMk cId="2868308266" sldId="2147483701"/>
              <ac:spMk id="2" creationId="{F34FFE70-B674-4812-9099-A10A2C7F8530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" creationId="{2E07E5FA-371D-4A36-8AA6-E0BCA67D20ED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" creationId="{3FFE0186-2F52-4E73-868C-377B49F95D83}"/>
            </ac:spMkLst>
          </pc:spChg>
          <pc:spChg chg="add del mod">
            <ac:chgData name="Deirdre Fabery de Jonge" userId="b5c4bf36-730d-4a15-8c31-d8b77817a475" providerId="ADAL" clId="{B2A36781-62F1-45A1-AC03-AE92B938A5FD}" dt="2021-07-27T16:29:22.665" v="193" actId="478"/>
            <ac:spMkLst>
              <pc:docMk/>
              <pc:sldMasterMk cId="2734699587" sldId="2147483684"/>
              <pc:sldLayoutMk cId="2868308266" sldId="2147483701"/>
              <ac:spMk id="6" creationId="{05D46116-F021-4E90-A18B-6438873C1183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7" creationId="{E81F7073-2B65-4E1E-93DF-FF1FFBB7D8A0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8" creationId="{7FDC5899-0080-42BF-B1F0-C00DB0C098C1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0" creationId="{0F7379D1-E7C6-4BE8-9D57-728988FB0D4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1" creationId="{05A222CE-A39B-424B-9E68-3B2891C125DF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2" creationId="{1FE2F91C-955E-4E39-AC92-ABCD47884329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3" creationId="{3CFED05D-27E8-4B9E-BF66-5AE3273E3C28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4" creationId="{FF1A531F-5AAD-43DA-8B31-822220BC62B1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5" creationId="{0EBB5C44-CF65-4602-A240-90715BA4305D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6" creationId="{0DA0E711-8D9C-42BB-922F-4A50B9321ABB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7" creationId="{E0A985EC-100D-46A1-9796-FA2EAF3DB35A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8" creationId="{084D09DE-495F-4DC9-93F9-5AF01CECBE47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19" creationId="{B38896E8-6260-4FFA-9744-219A14A0742B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0" creationId="{4126FF2D-72C4-4CD4-9029-E18F913B59F3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1" creationId="{39F7C535-D2DF-4370-A9D1-464D667AA75A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2" creationId="{395698E7-868B-419E-A189-4A7ACB00E197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3" creationId="{6B9C99C8-E6DB-4A0E-824F-C6C1FE82A6F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4" creationId="{DDF854EF-F3E0-4C7D-9656-9AE2CFBFE65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5" creationId="{B0EF9A00-6887-4C55-8B90-9CE02AB4339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6" creationId="{B1C4D71C-D289-44E5-AF34-56037C7F794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7" creationId="{3DD6BD1D-72C9-4B4A-8EAB-8E9655D5CB3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8" creationId="{39CBE59B-75CE-408E-B725-2F232F0ECFC6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29" creationId="{7B48696C-A1A9-452D-B907-E1214022C6B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0" creationId="{19956ED0-79FF-4A6D-B881-7769099F3B3D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1" creationId="{1566958D-89CB-449C-9D73-B426B392FA1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2" creationId="{6EFDC88C-EABA-4C80-9B12-4EF51034A4D7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3" creationId="{460ED087-3E06-46D4-9ACB-A580A817AFEA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4" creationId="{4DEDD541-47FE-4BFD-9FAF-9ECAD6D6A7E3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5" creationId="{9C7AF9BB-1208-4827-8714-B0C95C1CE17E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6" creationId="{4004F04A-EC89-4989-8435-89AF9723C31E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7" creationId="{A9369DB6-9083-45AD-8752-5C5E07B7830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8" creationId="{76F8E318-2C75-4409-AFEC-3B2C4F084D99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39" creationId="{C326E502-0642-427A-AFD0-D03B77458DF3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0" creationId="{3BB0A0EF-008F-4E92-8585-62E667ACEB70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1" creationId="{AC949CFE-510D-4819-9B0F-464887257C4F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2" creationId="{D4553B2A-EEE6-45C8-9513-45634CEE0DFA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3" creationId="{B1691CEA-75E5-48EB-AED9-9394439F0456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4" creationId="{036762BA-CD94-49A7-A405-5EE2C323079F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5" creationId="{BAA8661F-09EB-49E5-85B9-BE9EEA75B4FD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6" creationId="{AB0D50EE-0F1D-492D-8B2E-ADC1DC66B0A1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7" creationId="{5E11D93E-E52B-4303-8CE8-B2592F7E34BF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8" creationId="{F4671208-4AD7-4119-B70A-C52A16E4A541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49" creationId="{169A4F2D-9E86-441D-9AC7-BB79990DCBB7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0" creationId="{B6FEC1CC-B7B3-48CE-A231-0D661C3154E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1" creationId="{ED3C0B8C-F4C7-4208-9071-14984DE8359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2" creationId="{73BAF4EB-C548-4CAA-B9F8-3557AB141423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3" creationId="{BAABEA21-658D-4B22-B15E-8E4E049EAA0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4" creationId="{8DB65F3A-7E13-4248-BD8C-FB579CB19532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5" creationId="{103D74E1-38FB-41D8-A24A-0216AF7919B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6" creationId="{5D38E407-6C3A-4894-BA55-03CC4C11F3FD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7" creationId="{4694E20B-1239-489A-A953-2A7D363D2A45}"/>
            </ac:spMkLst>
          </pc:spChg>
          <pc:spChg chg="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8" creationId="{B0B035E6-33DA-40AD-AC2F-5699FF4829D8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59" creationId="{CC0527E9-3638-4E52-8CB8-AED24379EBC4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60" creationId="{6A3EDE54-851B-4273-A954-66B6D4C8D520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61" creationId="{D0955A44-CF8D-4279-A991-5D2FD1E0A48F}"/>
            </ac:spMkLst>
          </pc:spChg>
          <pc:spChg chg="add mod">
            <ac:chgData name="Deirdre Fabery de Jonge" userId="b5c4bf36-730d-4a15-8c31-d8b77817a475" providerId="ADAL" clId="{B2A36781-62F1-45A1-AC03-AE92B938A5FD}" dt="2021-07-27T16:27:59.603" v="175"/>
            <ac:spMkLst>
              <pc:docMk/>
              <pc:sldMasterMk cId="2734699587" sldId="2147483684"/>
              <pc:sldLayoutMk cId="2868308266" sldId="2147483701"/>
              <ac:spMk id="62" creationId="{DD60FB49-775B-42C2-8E65-CC575CE952CF}"/>
            </ac:spMkLst>
          </pc:spChg>
          <pc:spChg chg="add mod">
            <ac:chgData name="Deirdre Fabery de Jonge" userId="b5c4bf36-730d-4a15-8c31-d8b77817a475" providerId="ADAL" clId="{B2A36781-62F1-45A1-AC03-AE92B938A5FD}" dt="2021-07-27T16:29:28.052" v="204" actId="14100"/>
            <ac:spMkLst>
              <pc:docMk/>
              <pc:sldMasterMk cId="2734699587" sldId="2147483684"/>
              <pc:sldLayoutMk cId="2868308266" sldId="2147483701"/>
              <ac:spMk id="64" creationId="{B19ED95C-DCC0-4C39-A4B8-297AE843B847}"/>
            </ac:spMkLst>
          </pc:spChg>
          <pc:grpChg chg="add mod">
            <ac:chgData name="Deirdre Fabery de Jonge" userId="b5c4bf36-730d-4a15-8c31-d8b77817a475" providerId="ADAL" clId="{B2A36781-62F1-45A1-AC03-AE92B938A5FD}" dt="2021-07-27T16:27:59.603" v="175"/>
            <ac:grpSpMkLst>
              <pc:docMk/>
              <pc:sldMasterMk cId="2734699587" sldId="2147483684"/>
              <pc:sldLayoutMk cId="2868308266" sldId="2147483701"/>
              <ac:grpSpMk id="9" creationId="{3EB6AD14-8B5D-45D8-85FF-14B15F250F29}"/>
            </ac:grpSpMkLst>
          </pc:grpChg>
          <pc:picChg chg="add mod">
            <ac:chgData name="Deirdre Fabery de Jonge" userId="b5c4bf36-730d-4a15-8c31-d8b77817a475" providerId="ADAL" clId="{B2A36781-62F1-45A1-AC03-AE92B938A5FD}" dt="2021-07-27T16:27:59.603" v="175"/>
            <ac:picMkLst>
              <pc:docMk/>
              <pc:sldMasterMk cId="2734699587" sldId="2147483684"/>
              <pc:sldLayoutMk cId="2868308266" sldId="2147483701"/>
              <ac:picMk id="5" creationId="{0A645A26-0C76-4FE5-9293-6D2241B18AB9}"/>
            </ac:picMkLst>
          </pc:picChg>
          <pc:picChg chg="add mod">
            <ac:chgData name="Deirdre Fabery de Jonge" userId="b5c4bf36-730d-4a15-8c31-d8b77817a475" providerId="ADAL" clId="{B2A36781-62F1-45A1-AC03-AE92B938A5FD}" dt="2021-07-27T16:27:59.603" v="175"/>
            <ac:picMkLst>
              <pc:docMk/>
              <pc:sldMasterMk cId="2734699587" sldId="2147483684"/>
              <pc:sldLayoutMk cId="2868308266" sldId="2147483701"/>
              <ac:picMk id="63" creationId="{A99E4956-A2FB-4F41-A33E-205511A16BAB}"/>
            </ac:picMkLst>
          </pc:picChg>
        </pc:sldLayoutChg>
      </pc:sldMasterChg>
      <pc:sldMasterChg chg="del delSldLayout">
        <pc:chgData name="Deirdre Fabery de Jonge" userId="b5c4bf36-730d-4a15-8c31-d8b77817a475" providerId="ADAL" clId="{B2A36781-62F1-45A1-AC03-AE92B938A5FD}" dt="2021-07-27T15:58:11.694" v="0" actId="47"/>
        <pc:sldMasterMkLst>
          <pc:docMk/>
          <pc:sldMasterMk cId="848152930" sldId="2147483700"/>
        </pc:sldMasterMkLst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233244184" sldId="2147483701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883186200" sldId="2147483702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721884489" sldId="2147483703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2317345339" sldId="2147483704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254550612" sldId="2147483705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486798301" sldId="2147483706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492852716" sldId="2147483707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039507182" sldId="2147483708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327230669" sldId="2147483709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355268151" sldId="2147483710"/>
          </pc:sldLayoutMkLst>
        </pc:sldLayoutChg>
        <pc:sldLayoutChg chg="del">
          <pc:chgData name="Deirdre Fabery de Jonge" userId="b5c4bf36-730d-4a15-8c31-d8b77817a475" providerId="ADAL" clId="{B2A36781-62F1-45A1-AC03-AE92B938A5FD}" dt="2021-07-27T15:58:11.694" v="0" actId="47"/>
          <pc:sldLayoutMkLst>
            <pc:docMk/>
            <pc:sldMasterMk cId="848152930" sldId="2147483700"/>
            <pc:sldLayoutMk cId="168213593" sldId="2147483711"/>
          </pc:sldLayoutMkLst>
        </pc:sldLayoutChg>
      </pc:sldMasterChg>
      <pc:sldMasterChg chg="new del mod addSldLayout delSldLayout">
        <pc:chgData name="Deirdre Fabery de Jonge" userId="b5c4bf36-730d-4a15-8c31-d8b77817a475" providerId="ADAL" clId="{B2A36781-62F1-45A1-AC03-AE92B938A5FD}" dt="2021-07-27T16:26:37.913" v="161" actId="6938"/>
        <pc:sldMasterMkLst>
          <pc:docMk/>
          <pc:sldMasterMk cId="2608388250" sldId="2147483700"/>
        </pc:sldMasterMkLst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1403522903" sldId="2147483701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2994570276" sldId="2147483702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4070248090" sldId="2147483703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1741585176" sldId="2147483704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3782277038" sldId="2147483705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793291351" sldId="2147483706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2084114894" sldId="2147483707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980334250" sldId="2147483708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2430519993" sldId="2147483709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1403958652" sldId="2147483710"/>
          </pc:sldLayoutMkLst>
        </pc:sldLayoutChg>
        <pc:sldLayoutChg chg="new del replId">
          <pc:chgData name="Deirdre Fabery de Jonge" userId="b5c4bf36-730d-4a15-8c31-d8b77817a475" providerId="ADAL" clId="{B2A36781-62F1-45A1-AC03-AE92B938A5FD}" dt="2021-07-27T16:26:37.913" v="161" actId="6938"/>
          <pc:sldLayoutMkLst>
            <pc:docMk/>
            <pc:sldMasterMk cId="2608388250" sldId="2147483700"/>
            <pc:sldLayoutMk cId="3189733104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D7DA2-055C-4968-832F-71C42A6A3CD3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9D401-D5D4-4110-B90B-72924EA5DC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335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1pPr>
    <a:lvl2pPr marL="634959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2pPr>
    <a:lvl3pPr marL="1269919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3pPr>
    <a:lvl4pPr marL="1904878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4pPr>
    <a:lvl5pPr marL="2539837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5pPr>
    <a:lvl6pPr marL="3174797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6pPr>
    <a:lvl7pPr marL="3809756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7pPr>
    <a:lvl8pPr marL="4444716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8pPr>
    <a:lvl9pPr marL="5079675" algn="l" defTabSz="1269919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sz="1800" b="1"/>
              <a:t>INSTRUCTIES</a:t>
            </a:r>
          </a:p>
          <a:p>
            <a:pPr marL="171450" indent="-171450">
              <a:buFontTx/>
              <a:buChar char="-"/>
            </a:pPr>
            <a:r>
              <a:rPr lang="nl-NL" sz="1800"/>
              <a:t>Vervang [plaats]</a:t>
            </a:r>
            <a:r>
              <a:rPr lang="nl-NL" sz="1800" baseline="0"/>
              <a:t> door de juiste plaatsnaam</a:t>
            </a:r>
          </a:p>
          <a:p>
            <a:pPr marL="171450" indent="-171450">
              <a:buFontTx/>
              <a:buChar char="-"/>
            </a:pPr>
            <a:r>
              <a:rPr lang="nl-NL" sz="1800" baseline="0"/>
              <a:t>Druk op Bestand &gt; Opslaan als &gt; selecteer </a:t>
            </a:r>
            <a:r>
              <a:rPr lang="nl-NL" sz="1800" b="1" baseline="0"/>
              <a:t>.png </a:t>
            </a:r>
          </a:p>
          <a:p>
            <a:pPr marL="171450" indent="-171450">
              <a:buFontTx/>
              <a:buChar char="-"/>
            </a:pPr>
            <a:r>
              <a:rPr lang="nl-NL" sz="1800"/>
              <a:t>In het taakmenu ‘Welke dia’s wilt</a:t>
            </a:r>
            <a:r>
              <a:rPr lang="nl-NL" sz="1800" baseline="0"/>
              <a:t> u exporteren?’ selecteer je</a:t>
            </a:r>
            <a:r>
              <a:rPr lang="nl-NL" sz="1800"/>
              <a:t> </a:t>
            </a:r>
            <a:r>
              <a:rPr lang="nl-NL" sz="1800" b="1"/>
              <a:t>‘Alleen deze’</a:t>
            </a:r>
          </a:p>
          <a:p>
            <a:pPr marL="171450" indent="-171450">
              <a:buFontTx/>
              <a:buChar char="-"/>
            </a:pPr>
            <a:r>
              <a:rPr lang="nl-NL" sz="1800"/>
              <a:t>Je hebt</a:t>
            </a:r>
            <a:r>
              <a:rPr lang="nl-NL" sz="1800" baseline="0"/>
              <a:t> het nu opgeslagen als afbeelding! Deze kun je uploaden op Facebook.</a:t>
            </a:r>
            <a:endParaRPr lang="nl-NL" sz="1800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9D401-D5D4-4110-B90B-72924EA5DCD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01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>
            <a:extLst>
              <a:ext uri="{FF2B5EF4-FFF2-40B4-BE49-F238E27FC236}">
                <a16:creationId xmlns:a16="http://schemas.microsoft.com/office/drawing/2014/main" id="{A399ECB3-1EE0-4362-9603-9A152C6CC52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6407575" y="1"/>
            <a:ext cx="3121792" cy="9543954"/>
          </a:xfrm>
          <a:custGeom>
            <a:avLst/>
            <a:gdLst>
              <a:gd name="T0" fmla="*/ 979 w 979"/>
              <a:gd name="T1" fmla="*/ 0 h 2993"/>
              <a:gd name="T2" fmla="*/ 0 w 979"/>
              <a:gd name="T3" fmla="*/ 2993 h 2993"/>
              <a:gd name="T4" fmla="*/ 977 w 979"/>
              <a:gd name="T5" fmla="*/ 2993 h 2993"/>
              <a:gd name="T6" fmla="*/ 979 w 979"/>
              <a:gd name="T7" fmla="*/ 0 h 2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9" h="2993">
                <a:moveTo>
                  <a:pt x="979" y="0"/>
                </a:moveTo>
                <a:lnTo>
                  <a:pt x="0" y="2993"/>
                </a:lnTo>
                <a:lnTo>
                  <a:pt x="977" y="2993"/>
                </a:lnTo>
                <a:lnTo>
                  <a:pt x="97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7000" tIns="63500" rIns="127000" bIns="63500" numCol="1" anchor="t" anchorCtr="0" compatLnSpc="1">
            <a:prstTxWarp prst="textNoShape">
              <a:avLst/>
            </a:prstTxWarp>
          </a:bodyPr>
          <a:lstStyle/>
          <a:p>
            <a:pPr defTabSz="1270010">
              <a:defRPr/>
            </a:pPr>
            <a:endParaRPr lang="nl-NL" kern="0">
              <a:solidFill>
                <a:srgbClr val="FA0F0E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6AB540B-00AA-4A3A-879E-6239F361E741}"/>
              </a:ext>
            </a:extLst>
          </p:cNvPr>
          <p:cNvSpPr txBox="1"/>
          <p:nvPr userDrawn="1"/>
        </p:nvSpPr>
        <p:spPr>
          <a:xfrm>
            <a:off x="3717184" y="4739498"/>
            <a:ext cx="4092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873"/>
            <a:r>
              <a:rPr lang="nl-NL" sz="3200">
                <a:latin typeface="+mj-lt"/>
              </a:rPr>
              <a:t>Scan de QR-code met je telefoon! 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5D8460D4-5A19-42DC-9654-6642242DD909}"/>
              </a:ext>
            </a:extLst>
          </p:cNvPr>
          <p:cNvSpPr/>
          <p:nvPr userDrawn="1"/>
        </p:nvSpPr>
        <p:spPr>
          <a:xfrm flipH="1">
            <a:off x="3663170" y="5818942"/>
            <a:ext cx="1516954" cy="1518059"/>
          </a:xfrm>
          <a:custGeom>
            <a:avLst/>
            <a:gdLst>
              <a:gd name="connsiteX0" fmla="*/ 1421772 w 1428284"/>
              <a:gd name="connsiteY0" fmla="*/ 1240114 h 1429324"/>
              <a:gd name="connsiteX1" fmla="*/ 1423486 w 1428284"/>
              <a:gd name="connsiteY1" fmla="*/ 1237828 h 1429324"/>
              <a:gd name="connsiteX2" fmla="*/ 1425106 w 1428284"/>
              <a:gd name="connsiteY2" fmla="*/ 1234780 h 1429324"/>
              <a:gd name="connsiteX3" fmla="*/ 1426534 w 1428284"/>
              <a:gd name="connsiteY3" fmla="*/ 1231827 h 1429324"/>
              <a:gd name="connsiteX4" fmla="*/ 1427392 w 1428284"/>
              <a:gd name="connsiteY4" fmla="*/ 1228779 h 1429324"/>
              <a:gd name="connsiteX5" fmla="*/ 1428249 w 1428284"/>
              <a:gd name="connsiteY5" fmla="*/ 1225445 h 1429324"/>
              <a:gd name="connsiteX6" fmla="*/ 1428249 w 1428284"/>
              <a:gd name="connsiteY6" fmla="*/ 1222588 h 1429324"/>
              <a:gd name="connsiteX7" fmla="*/ 1428249 w 1428284"/>
              <a:gd name="connsiteY7" fmla="*/ 1218683 h 1429324"/>
              <a:gd name="connsiteX8" fmla="*/ 1428249 w 1428284"/>
              <a:gd name="connsiteY8" fmla="*/ 1217921 h 1429324"/>
              <a:gd name="connsiteX9" fmla="*/ 1428249 w 1428284"/>
              <a:gd name="connsiteY9" fmla="*/ 1215920 h 1429324"/>
              <a:gd name="connsiteX10" fmla="*/ 1427677 w 1428284"/>
              <a:gd name="connsiteY10" fmla="*/ 1212110 h 1429324"/>
              <a:gd name="connsiteX11" fmla="*/ 1426820 w 1428284"/>
              <a:gd name="connsiteY11" fmla="*/ 1209062 h 1429324"/>
              <a:gd name="connsiteX12" fmla="*/ 1425677 w 1428284"/>
              <a:gd name="connsiteY12" fmla="*/ 1205919 h 1429324"/>
              <a:gd name="connsiteX13" fmla="*/ 1423963 w 1428284"/>
              <a:gd name="connsiteY13" fmla="*/ 1202681 h 1429324"/>
              <a:gd name="connsiteX14" fmla="*/ 1422439 w 1428284"/>
              <a:gd name="connsiteY14" fmla="*/ 1200204 h 1429324"/>
              <a:gd name="connsiteX15" fmla="*/ 1419772 w 1428284"/>
              <a:gd name="connsiteY15" fmla="*/ 1196870 h 1429324"/>
              <a:gd name="connsiteX16" fmla="*/ 1418629 w 1428284"/>
              <a:gd name="connsiteY16" fmla="*/ 1195537 h 1429324"/>
              <a:gd name="connsiteX17" fmla="*/ 1240797 w 1428284"/>
              <a:gd name="connsiteY17" fmla="*/ 1017705 h 1429324"/>
              <a:gd name="connsiteX18" fmla="*/ 1192858 w 1428284"/>
              <a:gd name="connsiteY18" fmla="*/ 1013857 h 1429324"/>
              <a:gd name="connsiteX19" fmla="*/ 1189019 w 1428284"/>
              <a:gd name="connsiteY19" fmla="*/ 1061796 h 1429324"/>
              <a:gd name="connsiteX20" fmla="*/ 1193172 w 1428284"/>
              <a:gd name="connsiteY20" fmla="*/ 1065902 h 1429324"/>
              <a:gd name="connsiteX21" fmla="*/ 1312996 w 1428284"/>
              <a:gd name="connsiteY21" fmla="*/ 1185726 h 1429324"/>
              <a:gd name="connsiteX22" fmla="*/ 1300900 w 1428284"/>
              <a:gd name="connsiteY22" fmla="*/ 1185726 h 1429324"/>
              <a:gd name="connsiteX23" fmla="*/ 68079 w 1428284"/>
              <a:gd name="connsiteY23" fmla="*/ 31772 h 1429324"/>
              <a:gd name="connsiteX24" fmla="*/ 31884 w 1428284"/>
              <a:gd name="connsiteY24" fmla="*/ 54 h 1429324"/>
              <a:gd name="connsiteX25" fmla="*/ 70 w 1428284"/>
              <a:gd name="connsiteY25" fmla="*/ 36344 h 1429324"/>
              <a:gd name="connsiteX26" fmla="*/ 1300519 w 1428284"/>
              <a:gd name="connsiteY26" fmla="*/ 1253639 h 1429324"/>
              <a:gd name="connsiteX27" fmla="*/ 1312425 w 1428284"/>
              <a:gd name="connsiteY27" fmla="*/ 1253639 h 1429324"/>
              <a:gd name="connsiteX28" fmla="*/ 1192791 w 1428284"/>
              <a:gd name="connsiteY28" fmla="*/ 1373273 h 1429324"/>
              <a:gd name="connsiteX29" fmla="*/ 1196639 w 1428284"/>
              <a:gd name="connsiteY29" fmla="*/ 1421213 h 1429324"/>
              <a:gd name="connsiteX30" fmla="*/ 1240416 w 1428284"/>
              <a:gd name="connsiteY30" fmla="*/ 1421470 h 1429324"/>
              <a:gd name="connsiteX31" fmla="*/ 1419295 w 1428284"/>
              <a:gd name="connsiteY31" fmla="*/ 1243733 h 1429324"/>
              <a:gd name="connsiteX32" fmla="*/ 1419772 w 1428284"/>
              <a:gd name="connsiteY32" fmla="*/ 1243067 h 1429324"/>
              <a:gd name="connsiteX33" fmla="*/ 1421772 w 1428284"/>
              <a:gd name="connsiteY33" fmla="*/ 1240114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8284" h="1429324">
                <a:moveTo>
                  <a:pt x="1421772" y="1240114"/>
                </a:moveTo>
                <a:cubicBezTo>
                  <a:pt x="1422343" y="1239352"/>
                  <a:pt x="1423010" y="1238590"/>
                  <a:pt x="1423486" y="1237828"/>
                </a:cubicBezTo>
                <a:cubicBezTo>
                  <a:pt x="1424077" y="1236837"/>
                  <a:pt x="1424620" y="1235828"/>
                  <a:pt x="1425106" y="1234780"/>
                </a:cubicBezTo>
                <a:cubicBezTo>
                  <a:pt x="1425106" y="1233732"/>
                  <a:pt x="1426153" y="1232875"/>
                  <a:pt x="1426534" y="1231827"/>
                </a:cubicBezTo>
                <a:cubicBezTo>
                  <a:pt x="1426877" y="1230827"/>
                  <a:pt x="1427163" y="1229808"/>
                  <a:pt x="1427392" y="1228779"/>
                </a:cubicBezTo>
                <a:cubicBezTo>
                  <a:pt x="1427735" y="1227684"/>
                  <a:pt x="1428020" y="1226569"/>
                  <a:pt x="1428249" y="1225445"/>
                </a:cubicBezTo>
                <a:cubicBezTo>
                  <a:pt x="1428249" y="1224493"/>
                  <a:pt x="1428249" y="1223540"/>
                  <a:pt x="1428249" y="1222588"/>
                </a:cubicBezTo>
                <a:cubicBezTo>
                  <a:pt x="1428249" y="1221635"/>
                  <a:pt x="1428249" y="1220016"/>
                  <a:pt x="1428249" y="1218683"/>
                </a:cubicBezTo>
                <a:cubicBezTo>
                  <a:pt x="1428297" y="1218435"/>
                  <a:pt x="1428297" y="1218168"/>
                  <a:pt x="1428249" y="1217921"/>
                </a:cubicBezTo>
                <a:cubicBezTo>
                  <a:pt x="1428297" y="1217254"/>
                  <a:pt x="1428297" y="1216587"/>
                  <a:pt x="1428249" y="1215920"/>
                </a:cubicBezTo>
                <a:cubicBezTo>
                  <a:pt x="1428163" y="1214634"/>
                  <a:pt x="1427963" y="1213368"/>
                  <a:pt x="1427677" y="1212110"/>
                </a:cubicBezTo>
                <a:cubicBezTo>
                  <a:pt x="1427449" y="1211082"/>
                  <a:pt x="1427163" y="1210062"/>
                  <a:pt x="1426820" y="1209062"/>
                </a:cubicBezTo>
                <a:lnTo>
                  <a:pt x="1425677" y="1205919"/>
                </a:lnTo>
                <a:cubicBezTo>
                  <a:pt x="1425163" y="1204814"/>
                  <a:pt x="1424591" y="1203728"/>
                  <a:pt x="1423963" y="1202681"/>
                </a:cubicBezTo>
                <a:lnTo>
                  <a:pt x="1422439" y="1200204"/>
                </a:lnTo>
                <a:cubicBezTo>
                  <a:pt x="1421629" y="1199032"/>
                  <a:pt x="1420743" y="1197918"/>
                  <a:pt x="1419772" y="1196870"/>
                </a:cubicBezTo>
                <a:lnTo>
                  <a:pt x="1418629" y="1195537"/>
                </a:lnTo>
                <a:lnTo>
                  <a:pt x="1240797" y="1017705"/>
                </a:lnTo>
                <a:cubicBezTo>
                  <a:pt x="1228624" y="1003408"/>
                  <a:pt x="1207164" y="1001684"/>
                  <a:pt x="1192858" y="1013857"/>
                </a:cubicBezTo>
                <a:cubicBezTo>
                  <a:pt x="1178561" y="1026039"/>
                  <a:pt x="1176846" y="1047499"/>
                  <a:pt x="1189019" y="1061796"/>
                </a:cubicBezTo>
                <a:cubicBezTo>
                  <a:pt x="1190286" y="1063282"/>
                  <a:pt x="1191676" y="1064654"/>
                  <a:pt x="1193172" y="1065902"/>
                </a:cubicBezTo>
                <a:lnTo>
                  <a:pt x="1312996" y="1185726"/>
                </a:lnTo>
                <a:lnTo>
                  <a:pt x="1300900" y="1185726"/>
                </a:lnTo>
                <a:cubicBezTo>
                  <a:pt x="652247" y="1185536"/>
                  <a:pt x="110846" y="678805"/>
                  <a:pt x="68079" y="31772"/>
                </a:cubicBezTo>
                <a:cubicBezTo>
                  <a:pt x="66656" y="13111"/>
                  <a:pt x="50570" y="-985"/>
                  <a:pt x="31884" y="54"/>
                </a:cubicBezTo>
                <a:cubicBezTo>
                  <a:pt x="13096" y="1327"/>
                  <a:pt x="-1127" y="17551"/>
                  <a:pt x="70" y="36344"/>
                </a:cubicBezTo>
                <a:cubicBezTo>
                  <a:pt x="45124" y="718906"/>
                  <a:pt x="616338" y="1253639"/>
                  <a:pt x="1300519" y="1253639"/>
                </a:cubicBezTo>
                <a:lnTo>
                  <a:pt x="1312425" y="1253639"/>
                </a:lnTo>
                <a:lnTo>
                  <a:pt x="1192791" y="1373273"/>
                </a:lnTo>
                <a:cubicBezTo>
                  <a:pt x="1180618" y="1387570"/>
                  <a:pt x="1182332" y="1409030"/>
                  <a:pt x="1196639" y="1421213"/>
                </a:cubicBezTo>
                <a:cubicBezTo>
                  <a:pt x="1209222" y="1431928"/>
                  <a:pt x="1227700" y="1432042"/>
                  <a:pt x="1240416" y="1421470"/>
                </a:cubicBezTo>
                <a:lnTo>
                  <a:pt x="1419295" y="1243733"/>
                </a:lnTo>
                <a:lnTo>
                  <a:pt x="1419772" y="1243067"/>
                </a:lnTo>
                <a:cubicBezTo>
                  <a:pt x="1420534" y="1242152"/>
                  <a:pt x="1421200" y="1241162"/>
                  <a:pt x="1421772" y="124011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3472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D21DD4B-D586-4E84-A8B8-2C8CDFCC9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7013" y="8517780"/>
            <a:ext cx="2239096" cy="606653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F3A3818B-7308-4AFC-BF4F-D1F5AB86D814}"/>
              </a:ext>
            </a:extLst>
          </p:cNvPr>
          <p:cNvGrpSpPr/>
          <p:nvPr userDrawn="1"/>
        </p:nvGrpSpPr>
        <p:grpSpPr>
          <a:xfrm>
            <a:off x="487171" y="4877244"/>
            <a:ext cx="2939585" cy="4156885"/>
            <a:chOff x="2800159" y="2538411"/>
            <a:chExt cx="1261395" cy="1783747"/>
          </a:xfrm>
        </p:grpSpPr>
        <p:sp>
          <p:nvSpPr>
            <p:cNvPr id="9" name="Graphic 102">
              <a:extLst>
                <a:ext uri="{FF2B5EF4-FFF2-40B4-BE49-F238E27FC236}">
                  <a16:creationId xmlns:a16="http://schemas.microsoft.com/office/drawing/2014/main" id="{F5533D8B-4263-4E44-902F-327AF9268720}"/>
                </a:ext>
              </a:extLst>
            </p:cNvPr>
            <p:cNvSpPr/>
            <p:nvPr/>
          </p:nvSpPr>
          <p:spPr>
            <a:xfrm>
              <a:off x="2800159" y="2538411"/>
              <a:ext cx="1261395" cy="1783746"/>
            </a:xfrm>
            <a:custGeom>
              <a:avLst/>
              <a:gdLst>
                <a:gd name="connsiteX0" fmla="*/ 897835 w 1261395"/>
                <a:gd name="connsiteY0" fmla="*/ 270136 h 1783746"/>
                <a:gd name="connsiteX1" fmla="*/ 363007 w 1261395"/>
                <a:gd name="connsiteY1" fmla="*/ 270136 h 1783746"/>
                <a:gd name="connsiteX2" fmla="*/ 300142 w 1261395"/>
                <a:gd name="connsiteY2" fmla="*/ 207176 h 1783746"/>
                <a:gd name="connsiteX3" fmla="*/ 300142 w 1261395"/>
                <a:gd name="connsiteY3" fmla="*/ 182887 h 1783746"/>
                <a:gd name="connsiteX4" fmla="*/ 363007 w 1261395"/>
                <a:gd name="connsiteY4" fmla="*/ 119927 h 1783746"/>
                <a:gd name="connsiteX5" fmla="*/ 897835 w 1261395"/>
                <a:gd name="connsiteY5" fmla="*/ 119927 h 1783746"/>
                <a:gd name="connsiteX6" fmla="*/ 960796 w 1261395"/>
                <a:gd name="connsiteY6" fmla="*/ 182887 h 1783746"/>
                <a:gd name="connsiteX7" fmla="*/ 960796 w 1261395"/>
                <a:gd name="connsiteY7" fmla="*/ 207176 h 1783746"/>
                <a:gd name="connsiteX8" fmla="*/ 897835 w 1261395"/>
                <a:gd name="connsiteY8" fmla="*/ 270136 h 1783746"/>
                <a:gd name="connsiteX9" fmla="*/ 1261024 w 1261395"/>
                <a:gd name="connsiteY9" fmla="*/ 1513530 h 1783746"/>
                <a:gd name="connsiteX10" fmla="*/ 1261024 w 1261395"/>
                <a:gd name="connsiteY10" fmla="*/ 269851 h 1783746"/>
                <a:gd name="connsiteX11" fmla="*/ 991085 w 1261395"/>
                <a:gd name="connsiteY11" fmla="*/ -183 h 1783746"/>
                <a:gd name="connsiteX12" fmla="*/ 269852 w 1261395"/>
                <a:gd name="connsiteY12" fmla="*/ -183 h 1783746"/>
                <a:gd name="connsiteX13" fmla="*/ -372 w 1261395"/>
                <a:gd name="connsiteY13" fmla="*/ 269851 h 1783746"/>
                <a:gd name="connsiteX14" fmla="*/ -372 w 1261395"/>
                <a:gd name="connsiteY14" fmla="*/ 1513530 h 1783746"/>
                <a:gd name="connsiteX15" fmla="*/ 269662 w 1261395"/>
                <a:gd name="connsiteY15" fmla="*/ 1783563 h 1783746"/>
                <a:gd name="connsiteX16" fmla="*/ 990895 w 1261395"/>
                <a:gd name="connsiteY16" fmla="*/ 1783563 h 1783746"/>
                <a:gd name="connsiteX17" fmla="*/ 1261024 w 1261395"/>
                <a:gd name="connsiteY17" fmla="*/ 1513530 h 17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1395" h="1783746">
                  <a:moveTo>
                    <a:pt x="897835" y="270136"/>
                  </a:moveTo>
                  <a:lnTo>
                    <a:pt x="363007" y="270136"/>
                  </a:lnTo>
                  <a:cubicBezTo>
                    <a:pt x="328317" y="269984"/>
                    <a:pt x="300247" y="241866"/>
                    <a:pt x="300142" y="207176"/>
                  </a:cubicBezTo>
                  <a:lnTo>
                    <a:pt x="300142" y="182887"/>
                  </a:lnTo>
                  <a:cubicBezTo>
                    <a:pt x="300189" y="148178"/>
                    <a:pt x="328298" y="120032"/>
                    <a:pt x="363007" y="119927"/>
                  </a:cubicBezTo>
                  <a:lnTo>
                    <a:pt x="897835" y="119927"/>
                  </a:lnTo>
                  <a:cubicBezTo>
                    <a:pt x="932583" y="119984"/>
                    <a:pt x="960739" y="148140"/>
                    <a:pt x="960796" y="182887"/>
                  </a:cubicBezTo>
                  <a:lnTo>
                    <a:pt x="960796" y="207176"/>
                  </a:lnTo>
                  <a:cubicBezTo>
                    <a:pt x="960691" y="241904"/>
                    <a:pt x="932564" y="270031"/>
                    <a:pt x="897835" y="270136"/>
                  </a:cubicBezTo>
                  <a:close/>
                  <a:moveTo>
                    <a:pt x="1261024" y="1513530"/>
                  </a:moveTo>
                  <a:lnTo>
                    <a:pt x="1261024" y="269851"/>
                  </a:lnTo>
                  <a:cubicBezTo>
                    <a:pt x="1260605" y="120927"/>
                    <a:pt x="1140009" y="283"/>
                    <a:pt x="991085" y="-183"/>
                  </a:cubicBezTo>
                  <a:lnTo>
                    <a:pt x="269852" y="-183"/>
                  </a:lnTo>
                  <a:cubicBezTo>
                    <a:pt x="120834" y="179"/>
                    <a:pt x="95" y="120832"/>
                    <a:pt x="-372" y="269851"/>
                  </a:cubicBezTo>
                  <a:lnTo>
                    <a:pt x="-372" y="1513530"/>
                  </a:lnTo>
                  <a:cubicBezTo>
                    <a:pt x="95" y="1662472"/>
                    <a:pt x="120719" y="1783097"/>
                    <a:pt x="269662" y="1783563"/>
                  </a:cubicBezTo>
                  <a:lnTo>
                    <a:pt x="990895" y="1783563"/>
                  </a:lnTo>
                  <a:cubicBezTo>
                    <a:pt x="1139894" y="1783202"/>
                    <a:pt x="1260605" y="1662529"/>
                    <a:pt x="1261024" y="1513530"/>
                  </a:cubicBezTo>
                  <a:close/>
                </a:path>
              </a:pathLst>
            </a:custGeom>
            <a:solidFill>
              <a:srgbClr val="FA0F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0" name="Graphic 102">
              <a:extLst>
                <a:ext uri="{FF2B5EF4-FFF2-40B4-BE49-F238E27FC236}">
                  <a16:creationId xmlns:a16="http://schemas.microsoft.com/office/drawing/2014/main" id="{A833EC7C-42D6-4562-935F-B450A819CB04}"/>
                </a:ext>
              </a:extLst>
            </p:cNvPr>
            <p:cNvSpPr/>
            <p:nvPr/>
          </p:nvSpPr>
          <p:spPr>
            <a:xfrm>
              <a:off x="3769709" y="3423475"/>
              <a:ext cx="291845" cy="898683"/>
            </a:xfrm>
            <a:custGeom>
              <a:avLst/>
              <a:gdLst>
                <a:gd name="connsiteX0" fmla="*/ 21535 w 291845"/>
                <a:gd name="connsiteY0" fmla="*/ 898500 h 898683"/>
                <a:gd name="connsiteX1" fmla="*/ 291474 w 291845"/>
                <a:gd name="connsiteY1" fmla="*/ 628467 h 898683"/>
                <a:gd name="connsiteX2" fmla="*/ 291474 w 291845"/>
                <a:gd name="connsiteY2" fmla="*/ -183 h 898683"/>
                <a:gd name="connsiteX3" fmla="*/ -372 w 291845"/>
                <a:gd name="connsiteY3" fmla="*/ 898310 h 89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45" h="898683">
                  <a:moveTo>
                    <a:pt x="21535" y="898500"/>
                  </a:moveTo>
                  <a:cubicBezTo>
                    <a:pt x="170459" y="898034"/>
                    <a:pt x="291055" y="777390"/>
                    <a:pt x="291474" y="628467"/>
                  </a:cubicBezTo>
                  <a:lnTo>
                    <a:pt x="291474" y="-183"/>
                  </a:lnTo>
                  <a:lnTo>
                    <a:pt x="-372" y="898310"/>
                  </a:lnTo>
                  <a:close/>
                </a:path>
              </a:pathLst>
            </a:custGeom>
            <a:solidFill>
              <a:srgbClr val="0080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1" name="Graphic 102">
              <a:extLst>
                <a:ext uri="{FF2B5EF4-FFF2-40B4-BE49-F238E27FC236}">
                  <a16:creationId xmlns:a16="http://schemas.microsoft.com/office/drawing/2014/main" id="{3B8E0704-98A8-4B61-B041-59A48EBB6B28}"/>
                </a:ext>
              </a:extLst>
            </p:cNvPr>
            <p:cNvSpPr/>
            <p:nvPr/>
          </p:nvSpPr>
          <p:spPr>
            <a:xfrm>
              <a:off x="3044380" y="3655694"/>
              <a:ext cx="57721" cy="88773"/>
            </a:xfrm>
            <a:custGeom>
              <a:avLst/>
              <a:gdLst>
                <a:gd name="connsiteX0" fmla="*/ 57349 w 57721"/>
                <a:gd name="connsiteY0" fmla="*/ 9818 h 88773"/>
                <a:gd name="connsiteX1" fmla="*/ 33823 w 57721"/>
                <a:gd name="connsiteY1" fmla="*/ 9818 h 88773"/>
                <a:gd name="connsiteX2" fmla="*/ 33823 w 57721"/>
                <a:gd name="connsiteY2" fmla="*/ 88590 h 88773"/>
                <a:gd name="connsiteX3" fmla="*/ 23059 w 57721"/>
                <a:gd name="connsiteY3" fmla="*/ 88590 h 88773"/>
                <a:gd name="connsiteX4" fmla="*/ 23059 w 57721"/>
                <a:gd name="connsiteY4" fmla="*/ 9818 h 88773"/>
                <a:gd name="connsiteX5" fmla="*/ -372 w 57721"/>
                <a:gd name="connsiteY5" fmla="*/ 9818 h 88773"/>
                <a:gd name="connsiteX6" fmla="*/ -372 w 57721"/>
                <a:gd name="connsiteY6" fmla="*/ -183 h 88773"/>
                <a:gd name="connsiteX7" fmla="*/ 57349 w 57721"/>
                <a:gd name="connsiteY7" fmla="*/ -183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88773">
                  <a:moveTo>
                    <a:pt x="57349" y="9818"/>
                  </a:moveTo>
                  <a:lnTo>
                    <a:pt x="33823" y="9818"/>
                  </a:lnTo>
                  <a:lnTo>
                    <a:pt x="33823" y="88590"/>
                  </a:lnTo>
                  <a:lnTo>
                    <a:pt x="23059" y="88590"/>
                  </a:lnTo>
                  <a:lnTo>
                    <a:pt x="23059" y="9818"/>
                  </a:lnTo>
                  <a:lnTo>
                    <a:pt x="-372" y="9818"/>
                  </a:lnTo>
                  <a:lnTo>
                    <a:pt x="-372" y="-183"/>
                  </a:lnTo>
                  <a:lnTo>
                    <a:pt x="57349" y="-1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2" name="Graphic 102">
              <a:extLst>
                <a:ext uri="{FF2B5EF4-FFF2-40B4-BE49-F238E27FC236}">
                  <a16:creationId xmlns:a16="http://schemas.microsoft.com/office/drawing/2014/main" id="{0315EA17-E6C9-46C4-B509-F3D258CC6BBB}"/>
                </a:ext>
              </a:extLst>
            </p:cNvPr>
            <p:cNvSpPr/>
            <p:nvPr/>
          </p:nvSpPr>
          <p:spPr>
            <a:xfrm>
              <a:off x="3097768" y="3678252"/>
              <a:ext cx="64479" cy="67397"/>
            </a:xfrm>
            <a:custGeom>
              <a:avLst/>
              <a:gdLst>
                <a:gd name="connsiteX0" fmla="*/ 63398 w 64479"/>
                <a:gd name="connsiteY0" fmla="*/ 37457 h 67397"/>
                <a:gd name="connsiteX1" fmla="*/ 9962 w 64479"/>
                <a:gd name="connsiteY1" fmla="*/ 37457 h 67397"/>
                <a:gd name="connsiteX2" fmla="*/ 34441 w 64479"/>
                <a:gd name="connsiteY2" fmla="*/ 58316 h 67397"/>
                <a:gd name="connsiteX3" fmla="*/ 53491 w 64479"/>
                <a:gd name="connsiteY3" fmla="*/ 50411 h 67397"/>
                <a:gd name="connsiteX4" fmla="*/ 58730 w 64479"/>
                <a:gd name="connsiteY4" fmla="*/ 55745 h 67397"/>
                <a:gd name="connsiteX5" fmla="*/ 11143 w 64479"/>
                <a:gd name="connsiteY5" fmla="*/ 58831 h 67397"/>
                <a:gd name="connsiteX6" fmla="*/ -325 w 64479"/>
                <a:gd name="connsiteY6" fmla="*/ 33551 h 67397"/>
                <a:gd name="connsiteX7" fmla="*/ 29917 w 64479"/>
                <a:gd name="connsiteY7" fmla="*/ -120 h 67397"/>
                <a:gd name="connsiteX8" fmla="*/ 32060 w 64479"/>
                <a:gd name="connsiteY8" fmla="*/ -167 h 67397"/>
                <a:gd name="connsiteX9" fmla="*/ 64093 w 64479"/>
                <a:gd name="connsiteY9" fmla="*/ 29875 h 67397"/>
                <a:gd name="connsiteX10" fmla="*/ 63398 w 64479"/>
                <a:gd name="connsiteY10" fmla="*/ 37457 h 67397"/>
                <a:gd name="connsiteX11" fmla="*/ 9962 w 64479"/>
                <a:gd name="connsiteY11" fmla="*/ 29456 h 67397"/>
                <a:gd name="connsiteX12" fmla="*/ 54444 w 64479"/>
                <a:gd name="connsiteY12" fmla="*/ 29456 h 67397"/>
                <a:gd name="connsiteX13" fmla="*/ 33127 w 64479"/>
                <a:gd name="connsiteY13" fmla="*/ 8872 h 67397"/>
                <a:gd name="connsiteX14" fmla="*/ 32727 w 64479"/>
                <a:gd name="connsiteY14" fmla="*/ 8882 h 67397"/>
                <a:gd name="connsiteX15" fmla="*/ 9962 w 64479"/>
                <a:gd name="connsiteY15" fmla="*/ 29456 h 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79" h="67397">
                  <a:moveTo>
                    <a:pt x="63398" y="37457"/>
                  </a:moveTo>
                  <a:lnTo>
                    <a:pt x="9962" y="37457"/>
                  </a:lnTo>
                  <a:cubicBezTo>
                    <a:pt x="11124" y="49896"/>
                    <a:pt x="21973" y="59145"/>
                    <a:pt x="34441" y="58316"/>
                  </a:cubicBezTo>
                  <a:cubicBezTo>
                    <a:pt x="41614" y="58421"/>
                    <a:pt x="48501" y="55564"/>
                    <a:pt x="53491" y="50411"/>
                  </a:cubicBezTo>
                  <a:lnTo>
                    <a:pt x="58730" y="55745"/>
                  </a:lnTo>
                  <a:cubicBezTo>
                    <a:pt x="46443" y="69737"/>
                    <a:pt x="25136" y="71118"/>
                    <a:pt x="11143" y="58831"/>
                  </a:cubicBezTo>
                  <a:cubicBezTo>
                    <a:pt x="3866" y="52439"/>
                    <a:pt x="-306" y="43238"/>
                    <a:pt x="-325" y="33551"/>
                  </a:cubicBezTo>
                  <a:cubicBezTo>
                    <a:pt x="-1277" y="15902"/>
                    <a:pt x="12267" y="824"/>
                    <a:pt x="29917" y="-120"/>
                  </a:cubicBezTo>
                  <a:cubicBezTo>
                    <a:pt x="30632" y="-167"/>
                    <a:pt x="31346" y="-176"/>
                    <a:pt x="32060" y="-167"/>
                  </a:cubicBezTo>
                  <a:cubicBezTo>
                    <a:pt x="49205" y="-719"/>
                    <a:pt x="63540" y="12739"/>
                    <a:pt x="64093" y="29875"/>
                  </a:cubicBezTo>
                  <a:cubicBezTo>
                    <a:pt x="64169" y="32418"/>
                    <a:pt x="63941" y="34971"/>
                    <a:pt x="63398" y="37457"/>
                  </a:cubicBezTo>
                  <a:close/>
                  <a:moveTo>
                    <a:pt x="9962" y="29456"/>
                  </a:moveTo>
                  <a:lnTo>
                    <a:pt x="54444" y="29456"/>
                  </a:lnTo>
                  <a:cubicBezTo>
                    <a:pt x="54244" y="17883"/>
                    <a:pt x="44700" y="8672"/>
                    <a:pt x="33127" y="8872"/>
                  </a:cubicBezTo>
                  <a:cubicBezTo>
                    <a:pt x="32994" y="8872"/>
                    <a:pt x="32860" y="8872"/>
                    <a:pt x="32727" y="8882"/>
                  </a:cubicBezTo>
                  <a:cubicBezTo>
                    <a:pt x="20840" y="8491"/>
                    <a:pt x="10772" y="17588"/>
                    <a:pt x="9962" y="294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3" name="Graphic 102">
              <a:extLst>
                <a:ext uri="{FF2B5EF4-FFF2-40B4-BE49-F238E27FC236}">
                  <a16:creationId xmlns:a16="http://schemas.microsoft.com/office/drawing/2014/main" id="{CFF77B06-31B5-4548-A5D6-4F30D04EAF76}"/>
                </a:ext>
              </a:extLst>
            </p:cNvPr>
            <p:cNvSpPr/>
            <p:nvPr/>
          </p:nvSpPr>
          <p:spPr>
            <a:xfrm>
              <a:off x="3171118" y="3678235"/>
              <a:ext cx="66429" cy="92259"/>
            </a:xfrm>
            <a:custGeom>
              <a:avLst/>
              <a:gdLst>
                <a:gd name="connsiteX0" fmla="*/ 66057 w 66429"/>
                <a:gd name="connsiteY0" fmla="*/ 1088 h 92259"/>
                <a:gd name="connsiteX1" fmla="*/ 66057 w 66429"/>
                <a:gd name="connsiteY1" fmla="*/ 62429 h 92259"/>
                <a:gd name="connsiteX2" fmla="*/ 33291 w 66429"/>
                <a:gd name="connsiteY2" fmla="*/ 92052 h 92259"/>
                <a:gd name="connsiteX3" fmla="*/ 14241 w 66429"/>
                <a:gd name="connsiteY3" fmla="*/ 87575 h 92259"/>
                <a:gd name="connsiteX4" fmla="*/ 14241 w 66429"/>
                <a:gd name="connsiteY4" fmla="*/ 78717 h 92259"/>
                <a:gd name="connsiteX5" fmla="*/ 31767 w 66429"/>
                <a:gd name="connsiteY5" fmla="*/ 83003 h 92259"/>
                <a:gd name="connsiteX6" fmla="*/ 55675 w 66429"/>
                <a:gd name="connsiteY6" fmla="*/ 62525 h 92259"/>
                <a:gd name="connsiteX7" fmla="*/ 55675 w 66429"/>
                <a:gd name="connsiteY7" fmla="*/ 53762 h 92259"/>
                <a:gd name="connsiteX8" fmla="*/ 55008 w 66429"/>
                <a:gd name="connsiteY8" fmla="*/ 53762 h 92259"/>
                <a:gd name="connsiteX9" fmla="*/ 30910 w 66429"/>
                <a:gd name="connsiteY9" fmla="*/ 67287 h 92259"/>
                <a:gd name="connsiteX10" fmla="*/ -275 w 66429"/>
                <a:gd name="connsiteY10" fmla="*/ 31035 h 92259"/>
                <a:gd name="connsiteX11" fmla="*/ 30910 w 66429"/>
                <a:gd name="connsiteY11" fmla="*/ -150 h 92259"/>
                <a:gd name="connsiteX12" fmla="*/ 55008 w 66429"/>
                <a:gd name="connsiteY12" fmla="*/ 13281 h 92259"/>
                <a:gd name="connsiteX13" fmla="*/ 55675 w 66429"/>
                <a:gd name="connsiteY13" fmla="*/ 13281 h 92259"/>
                <a:gd name="connsiteX14" fmla="*/ 55675 w 66429"/>
                <a:gd name="connsiteY14" fmla="*/ 1088 h 92259"/>
                <a:gd name="connsiteX15" fmla="*/ 55960 w 66429"/>
                <a:gd name="connsiteY15" fmla="*/ 33569 h 92259"/>
                <a:gd name="connsiteX16" fmla="*/ 34282 w 66429"/>
                <a:gd name="connsiteY16" fmla="*/ 9585 h 92259"/>
                <a:gd name="connsiteX17" fmla="*/ 32529 w 66429"/>
                <a:gd name="connsiteY17" fmla="*/ 9566 h 92259"/>
                <a:gd name="connsiteX18" fmla="*/ 8431 w 66429"/>
                <a:gd name="connsiteY18" fmla="*/ 33664 h 92259"/>
                <a:gd name="connsiteX19" fmla="*/ 32529 w 66429"/>
                <a:gd name="connsiteY19" fmla="*/ 57762 h 92259"/>
                <a:gd name="connsiteX20" fmla="*/ 55989 w 66429"/>
                <a:gd name="connsiteY20" fmla="*/ 35521 h 92259"/>
                <a:gd name="connsiteX21" fmla="*/ 55960 w 66429"/>
                <a:gd name="connsiteY21" fmla="*/ 33569 h 9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429" h="92259">
                  <a:moveTo>
                    <a:pt x="66057" y="1088"/>
                  </a:moveTo>
                  <a:lnTo>
                    <a:pt x="66057" y="62429"/>
                  </a:lnTo>
                  <a:cubicBezTo>
                    <a:pt x="66057" y="85385"/>
                    <a:pt x="48340" y="92052"/>
                    <a:pt x="33291" y="92052"/>
                  </a:cubicBezTo>
                  <a:cubicBezTo>
                    <a:pt x="26652" y="92290"/>
                    <a:pt x="20070" y="90747"/>
                    <a:pt x="14241" y="87575"/>
                  </a:cubicBezTo>
                  <a:lnTo>
                    <a:pt x="14241" y="78717"/>
                  </a:lnTo>
                  <a:cubicBezTo>
                    <a:pt x="19584" y="81708"/>
                    <a:pt x="25642" y="83194"/>
                    <a:pt x="31767" y="83003"/>
                  </a:cubicBezTo>
                  <a:cubicBezTo>
                    <a:pt x="44530" y="83003"/>
                    <a:pt x="55675" y="77288"/>
                    <a:pt x="55675" y="62525"/>
                  </a:cubicBezTo>
                  <a:lnTo>
                    <a:pt x="55675" y="53762"/>
                  </a:lnTo>
                  <a:lnTo>
                    <a:pt x="55008" y="53762"/>
                  </a:lnTo>
                  <a:cubicBezTo>
                    <a:pt x="50255" y="62534"/>
                    <a:pt x="40873" y="67792"/>
                    <a:pt x="30910" y="67287"/>
                  </a:cubicBezTo>
                  <a:cubicBezTo>
                    <a:pt x="12288" y="65887"/>
                    <a:pt x="-1675" y="49657"/>
                    <a:pt x="-275" y="31035"/>
                  </a:cubicBezTo>
                  <a:cubicBezTo>
                    <a:pt x="982" y="14357"/>
                    <a:pt x="14231" y="1107"/>
                    <a:pt x="30910" y="-150"/>
                  </a:cubicBezTo>
                  <a:cubicBezTo>
                    <a:pt x="40854" y="-655"/>
                    <a:pt x="50207" y="4565"/>
                    <a:pt x="55008" y="13281"/>
                  </a:cubicBezTo>
                  <a:lnTo>
                    <a:pt x="55675" y="13281"/>
                  </a:lnTo>
                  <a:lnTo>
                    <a:pt x="55675" y="1088"/>
                  </a:lnTo>
                  <a:close/>
                  <a:moveTo>
                    <a:pt x="55960" y="33569"/>
                  </a:moveTo>
                  <a:cubicBezTo>
                    <a:pt x="56599" y="20958"/>
                    <a:pt x="46892" y="10223"/>
                    <a:pt x="34282" y="9585"/>
                  </a:cubicBezTo>
                  <a:cubicBezTo>
                    <a:pt x="33701" y="9556"/>
                    <a:pt x="33110" y="9546"/>
                    <a:pt x="32529" y="9566"/>
                  </a:cubicBezTo>
                  <a:cubicBezTo>
                    <a:pt x="19222" y="9566"/>
                    <a:pt x="8431" y="20357"/>
                    <a:pt x="8431" y="33664"/>
                  </a:cubicBezTo>
                  <a:cubicBezTo>
                    <a:pt x="8431" y="46970"/>
                    <a:pt x="19222" y="57762"/>
                    <a:pt x="32529" y="57762"/>
                  </a:cubicBezTo>
                  <a:cubicBezTo>
                    <a:pt x="45150" y="58096"/>
                    <a:pt x="55656" y="48142"/>
                    <a:pt x="55989" y="35521"/>
                  </a:cubicBezTo>
                  <a:cubicBezTo>
                    <a:pt x="56008" y="34874"/>
                    <a:pt x="55999" y="34217"/>
                    <a:pt x="55960" y="335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4" name="Graphic 102">
              <a:extLst>
                <a:ext uri="{FF2B5EF4-FFF2-40B4-BE49-F238E27FC236}">
                  <a16:creationId xmlns:a16="http://schemas.microsoft.com/office/drawing/2014/main" id="{0834A704-E753-4F56-A2BA-2B5B20581E5F}"/>
                </a:ext>
              </a:extLst>
            </p:cNvPr>
            <p:cNvSpPr/>
            <p:nvPr/>
          </p:nvSpPr>
          <p:spPr>
            <a:xfrm>
              <a:off x="3248834" y="3678253"/>
              <a:ext cx="64546" cy="67506"/>
            </a:xfrm>
            <a:custGeom>
              <a:avLst/>
              <a:gdLst>
                <a:gd name="connsiteX0" fmla="*/ 63493 w 64546"/>
                <a:gd name="connsiteY0" fmla="*/ 37456 h 67506"/>
                <a:gd name="connsiteX1" fmla="*/ 9962 w 64546"/>
                <a:gd name="connsiteY1" fmla="*/ 37456 h 67506"/>
                <a:gd name="connsiteX2" fmla="*/ 34442 w 64546"/>
                <a:gd name="connsiteY2" fmla="*/ 58315 h 67506"/>
                <a:gd name="connsiteX3" fmla="*/ 53492 w 64546"/>
                <a:gd name="connsiteY3" fmla="*/ 50410 h 67506"/>
                <a:gd name="connsiteX4" fmla="*/ 58826 w 64546"/>
                <a:gd name="connsiteY4" fmla="*/ 55744 h 67506"/>
                <a:gd name="connsiteX5" fmla="*/ 11258 w 64546"/>
                <a:gd name="connsiteY5" fmla="*/ 59039 h 67506"/>
                <a:gd name="connsiteX6" fmla="*/ -325 w 64546"/>
                <a:gd name="connsiteY6" fmla="*/ 33550 h 67506"/>
                <a:gd name="connsiteX7" fmla="*/ 29917 w 64546"/>
                <a:gd name="connsiteY7" fmla="*/ -121 h 67506"/>
                <a:gd name="connsiteX8" fmla="*/ 32061 w 64546"/>
                <a:gd name="connsiteY8" fmla="*/ -168 h 67506"/>
                <a:gd name="connsiteX9" fmla="*/ 64160 w 64546"/>
                <a:gd name="connsiteY9" fmla="*/ 29998 h 67506"/>
                <a:gd name="connsiteX10" fmla="*/ 63493 w 64546"/>
                <a:gd name="connsiteY10" fmla="*/ 37456 h 67506"/>
                <a:gd name="connsiteX11" fmla="*/ 9962 w 64546"/>
                <a:gd name="connsiteY11" fmla="*/ 29455 h 67506"/>
                <a:gd name="connsiteX12" fmla="*/ 54158 w 64546"/>
                <a:gd name="connsiteY12" fmla="*/ 29455 h 67506"/>
                <a:gd name="connsiteX13" fmla="*/ 32842 w 64546"/>
                <a:gd name="connsiteY13" fmla="*/ 8871 h 67506"/>
                <a:gd name="connsiteX14" fmla="*/ 32441 w 64546"/>
                <a:gd name="connsiteY14" fmla="*/ 8881 h 67506"/>
                <a:gd name="connsiteX15" fmla="*/ 9962 w 64546"/>
                <a:gd name="connsiteY15" fmla="*/ 29455 h 6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46" h="67506">
                  <a:moveTo>
                    <a:pt x="63493" y="37456"/>
                  </a:moveTo>
                  <a:lnTo>
                    <a:pt x="9962" y="37456"/>
                  </a:lnTo>
                  <a:cubicBezTo>
                    <a:pt x="11125" y="49895"/>
                    <a:pt x="21973" y="59144"/>
                    <a:pt x="34442" y="58315"/>
                  </a:cubicBezTo>
                  <a:cubicBezTo>
                    <a:pt x="41614" y="58439"/>
                    <a:pt x="48520" y="55582"/>
                    <a:pt x="53492" y="50410"/>
                  </a:cubicBezTo>
                  <a:lnTo>
                    <a:pt x="58826" y="55744"/>
                  </a:lnTo>
                  <a:cubicBezTo>
                    <a:pt x="46596" y="69793"/>
                    <a:pt x="25298" y="71260"/>
                    <a:pt x="11258" y="59039"/>
                  </a:cubicBezTo>
                  <a:cubicBezTo>
                    <a:pt x="3885" y="52619"/>
                    <a:pt x="-344" y="43323"/>
                    <a:pt x="-325" y="33550"/>
                  </a:cubicBezTo>
                  <a:cubicBezTo>
                    <a:pt x="-1277" y="15900"/>
                    <a:pt x="12268" y="823"/>
                    <a:pt x="29917" y="-121"/>
                  </a:cubicBezTo>
                  <a:cubicBezTo>
                    <a:pt x="30632" y="-159"/>
                    <a:pt x="31346" y="-178"/>
                    <a:pt x="32061" y="-168"/>
                  </a:cubicBezTo>
                  <a:cubicBezTo>
                    <a:pt x="49253" y="-701"/>
                    <a:pt x="63626" y="12805"/>
                    <a:pt x="64160" y="29998"/>
                  </a:cubicBezTo>
                  <a:cubicBezTo>
                    <a:pt x="64236" y="32503"/>
                    <a:pt x="64017" y="35008"/>
                    <a:pt x="63493" y="37456"/>
                  </a:cubicBezTo>
                  <a:close/>
                  <a:moveTo>
                    <a:pt x="9962" y="29455"/>
                  </a:moveTo>
                  <a:lnTo>
                    <a:pt x="54158" y="29455"/>
                  </a:lnTo>
                  <a:cubicBezTo>
                    <a:pt x="53958" y="17882"/>
                    <a:pt x="44414" y="8671"/>
                    <a:pt x="32842" y="8871"/>
                  </a:cubicBezTo>
                  <a:cubicBezTo>
                    <a:pt x="32708" y="8871"/>
                    <a:pt x="32575" y="8871"/>
                    <a:pt x="32441" y="8881"/>
                  </a:cubicBezTo>
                  <a:cubicBezTo>
                    <a:pt x="20659" y="8652"/>
                    <a:pt x="10772" y="17701"/>
                    <a:pt x="9962" y="294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5" name="Graphic 102">
              <a:extLst>
                <a:ext uri="{FF2B5EF4-FFF2-40B4-BE49-F238E27FC236}">
                  <a16:creationId xmlns:a16="http://schemas.microsoft.com/office/drawing/2014/main" id="{304A19E9-5B35-448E-97E9-D9C7055871FB}"/>
                </a:ext>
              </a:extLst>
            </p:cNvPr>
            <p:cNvSpPr/>
            <p:nvPr/>
          </p:nvSpPr>
          <p:spPr>
            <a:xfrm>
              <a:off x="3324510" y="3678138"/>
              <a:ext cx="57721" cy="66234"/>
            </a:xfrm>
            <a:custGeom>
              <a:avLst/>
              <a:gdLst>
                <a:gd name="connsiteX0" fmla="*/ 57349 w 57721"/>
                <a:gd name="connsiteY0" fmla="*/ 27951 h 66234"/>
                <a:gd name="connsiteX1" fmla="*/ 57349 w 57721"/>
                <a:gd name="connsiteY1" fmla="*/ 66051 h 66234"/>
                <a:gd name="connsiteX2" fmla="*/ 46777 w 57721"/>
                <a:gd name="connsiteY2" fmla="*/ 66051 h 66234"/>
                <a:gd name="connsiteX3" fmla="*/ 46777 w 57721"/>
                <a:gd name="connsiteY3" fmla="*/ 29284 h 66234"/>
                <a:gd name="connsiteX4" fmla="*/ 31699 w 57721"/>
                <a:gd name="connsiteY4" fmla="*/ 9605 h 66234"/>
                <a:gd name="connsiteX5" fmla="*/ 28679 w 57721"/>
                <a:gd name="connsiteY5" fmla="*/ 9472 h 66234"/>
                <a:gd name="connsiteX6" fmla="*/ 10106 w 57721"/>
                <a:gd name="connsiteY6" fmla="*/ 26484 h 66234"/>
                <a:gd name="connsiteX7" fmla="*/ 10201 w 57721"/>
                <a:gd name="connsiteY7" fmla="*/ 29284 h 66234"/>
                <a:gd name="connsiteX8" fmla="*/ 10201 w 57721"/>
                <a:gd name="connsiteY8" fmla="*/ 66051 h 66234"/>
                <a:gd name="connsiteX9" fmla="*/ -372 w 57721"/>
                <a:gd name="connsiteY9" fmla="*/ 66051 h 66234"/>
                <a:gd name="connsiteX10" fmla="*/ -372 w 57721"/>
                <a:gd name="connsiteY10" fmla="*/ 1090 h 66234"/>
                <a:gd name="connsiteX11" fmla="*/ 10201 w 57721"/>
                <a:gd name="connsiteY11" fmla="*/ 1090 h 66234"/>
                <a:gd name="connsiteX12" fmla="*/ 10201 w 57721"/>
                <a:gd name="connsiteY12" fmla="*/ 11663 h 66234"/>
                <a:gd name="connsiteX13" fmla="*/ 31918 w 57721"/>
                <a:gd name="connsiteY13" fmla="*/ -148 h 66234"/>
                <a:gd name="connsiteX14" fmla="*/ 57349 w 57721"/>
                <a:gd name="connsiteY14" fmla="*/ 27951 h 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721" h="66234">
                  <a:moveTo>
                    <a:pt x="57349" y="27951"/>
                  </a:moveTo>
                  <a:lnTo>
                    <a:pt x="57349" y="66051"/>
                  </a:lnTo>
                  <a:lnTo>
                    <a:pt x="46777" y="66051"/>
                  </a:lnTo>
                  <a:lnTo>
                    <a:pt x="46777" y="29284"/>
                  </a:lnTo>
                  <a:cubicBezTo>
                    <a:pt x="48044" y="19693"/>
                    <a:pt x="41300" y="10882"/>
                    <a:pt x="31699" y="9605"/>
                  </a:cubicBezTo>
                  <a:cubicBezTo>
                    <a:pt x="30699" y="9472"/>
                    <a:pt x="29689" y="9434"/>
                    <a:pt x="28679" y="9472"/>
                  </a:cubicBezTo>
                  <a:cubicBezTo>
                    <a:pt x="18849" y="9044"/>
                    <a:pt x="10534" y="16654"/>
                    <a:pt x="10106" y="26484"/>
                  </a:cubicBezTo>
                  <a:cubicBezTo>
                    <a:pt x="10058" y="27417"/>
                    <a:pt x="10096" y="28351"/>
                    <a:pt x="10201" y="29284"/>
                  </a:cubicBezTo>
                  <a:lnTo>
                    <a:pt x="10201" y="66051"/>
                  </a:lnTo>
                  <a:lnTo>
                    <a:pt x="-372" y="66051"/>
                  </a:lnTo>
                  <a:lnTo>
                    <a:pt x="-372" y="1090"/>
                  </a:lnTo>
                  <a:lnTo>
                    <a:pt x="10201" y="1090"/>
                  </a:lnTo>
                  <a:lnTo>
                    <a:pt x="10201" y="11663"/>
                  </a:lnTo>
                  <a:cubicBezTo>
                    <a:pt x="14620" y="3929"/>
                    <a:pt x="23031" y="-634"/>
                    <a:pt x="31918" y="-148"/>
                  </a:cubicBezTo>
                  <a:cubicBezTo>
                    <a:pt x="45634" y="138"/>
                    <a:pt x="57349" y="8424"/>
                    <a:pt x="57349" y="279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6" name="Graphic 102">
              <a:extLst>
                <a:ext uri="{FF2B5EF4-FFF2-40B4-BE49-F238E27FC236}">
                  <a16:creationId xmlns:a16="http://schemas.microsoft.com/office/drawing/2014/main" id="{9B28232A-9182-4BAC-9DE2-3CF517056C1E}"/>
                </a:ext>
              </a:extLst>
            </p:cNvPr>
            <p:cNvSpPr/>
            <p:nvPr/>
          </p:nvSpPr>
          <p:spPr>
            <a:xfrm>
              <a:off x="3423761" y="3655885"/>
              <a:ext cx="57626" cy="88773"/>
            </a:xfrm>
            <a:custGeom>
              <a:avLst/>
              <a:gdLst>
                <a:gd name="connsiteX0" fmla="*/ 20202 w 57626"/>
                <a:gd name="connsiteY0" fmla="*/ 60491 h 88773"/>
                <a:gd name="connsiteX1" fmla="*/ 10106 w 57626"/>
                <a:gd name="connsiteY1" fmla="*/ 71445 h 88773"/>
                <a:gd name="connsiteX2" fmla="*/ 10106 w 57626"/>
                <a:gd name="connsiteY2" fmla="*/ 88590 h 88773"/>
                <a:gd name="connsiteX3" fmla="*/ -372 w 57626"/>
                <a:gd name="connsiteY3" fmla="*/ 88590 h 88773"/>
                <a:gd name="connsiteX4" fmla="*/ -372 w 57626"/>
                <a:gd name="connsiteY4" fmla="*/ -183 h 88773"/>
                <a:gd name="connsiteX5" fmla="*/ 10106 w 57626"/>
                <a:gd name="connsiteY5" fmla="*/ -183 h 88773"/>
                <a:gd name="connsiteX6" fmla="*/ 10106 w 57626"/>
                <a:gd name="connsiteY6" fmla="*/ 58110 h 88773"/>
                <a:gd name="connsiteX7" fmla="*/ 41348 w 57626"/>
                <a:gd name="connsiteY7" fmla="*/ 23629 h 88773"/>
                <a:gd name="connsiteX8" fmla="*/ 54206 w 57626"/>
                <a:gd name="connsiteY8" fmla="*/ 23629 h 88773"/>
                <a:gd name="connsiteX9" fmla="*/ 26869 w 57626"/>
                <a:gd name="connsiteY9" fmla="*/ 53347 h 88773"/>
                <a:gd name="connsiteX10" fmla="*/ 57254 w 57626"/>
                <a:gd name="connsiteY10" fmla="*/ 88590 h 88773"/>
                <a:gd name="connsiteX11" fmla="*/ 44967 w 57626"/>
                <a:gd name="connsiteY11" fmla="*/ 88590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26" h="88773">
                  <a:moveTo>
                    <a:pt x="20202" y="60491"/>
                  </a:moveTo>
                  <a:lnTo>
                    <a:pt x="10106" y="71445"/>
                  </a:lnTo>
                  <a:lnTo>
                    <a:pt x="10106" y="88590"/>
                  </a:lnTo>
                  <a:lnTo>
                    <a:pt x="-372" y="88590"/>
                  </a:lnTo>
                  <a:lnTo>
                    <a:pt x="-372" y="-183"/>
                  </a:lnTo>
                  <a:lnTo>
                    <a:pt x="10106" y="-183"/>
                  </a:lnTo>
                  <a:lnTo>
                    <a:pt x="10106" y="58110"/>
                  </a:lnTo>
                  <a:lnTo>
                    <a:pt x="41348" y="23629"/>
                  </a:lnTo>
                  <a:lnTo>
                    <a:pt x="54206" y="23629"/>
                  </a:lnTo>
                  <a:lnTo>
                    <a:pt x="26869" y="53347"/>
                  </a:lnTo>
                  <a:lnTo>
                    <a:pt x="57254" y="88590"/>
                  </a:lnTo>
                  <a:lnTo>
                    <a:pt x="44967" y="885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7" name="Graphic 102">
              <a:extLst>
                <a:ext uri="{FF2B5EF4-FFF2-40B4-BE49-F238E27FC236}">
                  <a16:creationId xmlns:a16="http://schemas.microsoft.com/office/drawing/2014/main" id="{2124E197-0D3F-485C-AD51-86118F272A51}"/>
                </a:ext>
              </a:extLst>
            </p:cNvPr>
            <p:cNvSpPr/>
            <p:nvPr/>
          </p:nvSpPr>
          <p:spPr>
            <a:xfrm>
              <a:off x="3481692" y="3678425"/>
              <a:ext cx="66751" cy="67503"/>
            </a:xfrm>
            <a:custGeom>
              <a:avLst/>
              <a:gdLst>
                <a:gd name="connsiteX0" fmla="*/ -296 w 66751"/>
                <a:gd name="connsiteY0" fmla="*/ 33378 h 67503"/>
                <a:gd name="connsiteX1" fmla="*/ 29565 w 66751"/>
                <a:gd name="connsiteY1" fmla="*/ -102 h 67503"/>
                <a:gd name="connsiteX2" fmla="*/ 31518 w 66751"/>
                <a:gd name="connsiteY2" fmla="*/ -150 h 67503"/>
                <a:gd name="connsiteX3" fmla="*/ 55902 w 66751"/>
                <a:gd name="connsiteY3" fmla="*/ 13281 h 67503"/>
                <a:gd name="connsiteX4" fmla="*/ 55902 w 66751"/>
                <a:gd name="connsiteY4" fmla="*/ 13281 h 67503"/>
                <a:gd name="connsiteX5" fmla="*/ 55902 w 66751"/>
                <a:gd name="connsiteY5" fmla="*/ 1089 h 67503"/>
                <a:gd name="connsiteX6" fmla="*/ 66379 w 66751"/>
                <a:gd name="connsiteY6" fmla="*/ 1089 h 67503"/>
                <a:gd name="connsiteX7" fmla="*/ 66379 w 66751"/>
                <a:gd name="connsiteY7" fmla="*/ 66049 h 67503"/>
                <a:gd name="connsiteX8" fmla="*/ 55902 w 66751"/>
                <a:gd name="connsiteY8" fmla="*/ 66049 h 67503"/>
                <a:gd name="connsiteX9" fmla="*/ 55902 w 66751"/>
                <a:gd name="connsiteY9" fmla="*/ 53762 h 67503"/>
                <a:gd name="connsiteX10" fmla="*/ 55902 w 66751"/>
                <a:gd name="connsiteY10" fmla="*/ 53762 h 67503"/>
                <a:gd name="connsiteX11" fmla="*/ 31518 w 66751"/>
                <a:gd name="connsiteY11" fmla="*/ 67287 h 67503"/>
                <a:gd name="connsiteX12" fmla="*/ -372 w 66751"/>
                <a:gd name="connsiteY12" fmla="*/ 35741 h 67503"/>
                <a:gd name="connsiteX13" fmla="*/ -296 w 66751"/>
                <a:gd name="connsiteY13" fmla="*/ 33378 h 67503"/>
                <a:gd name="connsiteX14" fmla="*/ 56854 w 66751"/>
                <a:gd name="connsiteY14" fmla="*/ 33378 h 67503"/>
                <a:gd name="connsiteX15" fmla="*/ 32775 w 66751"/>
                <a:gd name="connsiteY15" fmla="*/ 11014 h 67503"/>
                <a:gd name="connsiteX16" fmla="*/ 10401 w 66751"/>
                <a:gd name="connsiteY16" fmla="*/ 35093 h 67503"/>
                <a:gd name="connsiteX17" fmla="*/ 33518 w 66751"/>
                <a:gd name="connsiteY17" fmla="*/ 57477 h 67503"/>
                <a:gd name="connsiteX18" fmla="*/ 56702 w 66751"/>
                <a:gd name="connsiteY18" fmla="*/ 35140 h 67503"/>
                <a:gd name="connsiteX19" fmla="*/ 56664 w 66751"/>
                <a:gd name="connsiteY19" fmla="*/ 33378 h 6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751" h="67503">
                  <a:moveTo>
                    <a:pt x="-296" y="33378"/>
                  </a:moveTo>
                  <a:cubicBezTo>
                    <a:pt x="-1296" y="15890"/>
                    <a:pt x="12068" y="898"/>
                    <a:pt x="29565" y="-102"/>
                  </a:cubicBezTo>
                  <a:cubicBezTo>
                    <a:pt x="30213" y="-140"/>
                    <a:pt x="30860" y="-150"/>
                    <a:pt x="31518" y="-150"/>
                  </a:cubicBezTo>
                  <a:cubicBezTo>
                    <a:pt x="41538" y="-655"/>
                    <a:pt x="50977" y="4546"/>
                    <a:pt x="55902" y="13281"/>
                  </a:cubicBezTo>
                  <a:lnTo>
                    <a:pt x="55902" y="13281"/>
                  </a:lnTo>
                  <a:lnTo>
                    <a:pt x="55902" y="1089"/>
                  </a:lnTo>
                  <a:lnTo>
                    <a:pt x="66379" y="1089"/>
                  </a:lnTo>
                  <a:lnTo>
                    <a:pt x="66379" y="66049"/>
                  </a:lnTo>
                  <a:lnTo>
                    <a:pt x="55902" y="66049"/>
                  </a:lnTo>
                  <a:lnTo>
                    <a:pt x="55902" y="53762"/>
                  </a:lnTo>
                  <a:lnTo>
                    <a:pt x="55902" y="53762"/>
                  </a:lnTo>
                  <a:cubicBezTo>
                    <a:pt x="51015" y="62544"/>
                    <a:pt x="41557" y="67792"/>
                    <a:pt x="31518" y="67287"/>
                  </a:cubicBezTo>
                  <a:cubicBezTo>
                    <a:pt x="14001" y="67383"/>
                    <a:pt x="-277" y="53257"/>
                    <a:pt x="-372" y="35741"/>
                  </a:cubicBezTo>
                  <a:cubicBezTo>
                    <a:pt x="-372" y="34950"/>
                    <a:pt x="-353" y="34169"/>
                    <a:pt x="-296" y="33378"/>
                  </a:cubicBezTo>
                  <a:close/>
                  <a:moveTo>
                    <a:pt x="56854" y="33378"/>
                  </a:moveTo>
                  <a:cubicBezTo>
                    <a:pt x="56378" y="20548"/>
                    <a:pt x="45596" y="10538"/>
                    <a:pt x="32775" y="11014"/>
                  </a:cubicBezTo>
                  <a:cubicBezTo>
                    <a:pt x="19945" y="11480"/>
                    <a:pt x="9934" y="22263"/>
                    <a:pt x="10401" y="35093"/>
                  </a:cubicBezTo>
                  <a:cubicBezTo>
                    <a:pt x="10867" y="47542"/>
                    <a:pt x="21059" y="57420"/>
                    <a:pt x="33518" y="57477"/>
                  </a:cubicBezTo>
                  <a:cubicBezTo>
                    <a:pt x="46091" y="57705"/>
                    <a:pt x="56464" y="47704"/>
                    <a:pt x="56702" y="35140"/>
                  </a:cubicBezTo>
                  <a:cubicBezTo>
                    <a:pt x="56711" y="34550"/>
                    <a:pt x="56702" y="33959"/>
                    <a:pt x="56664" y="333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8" name="Graphic 102">
              <a:extLst>
                <a:ext uri="{FF2B5EF4-FFF2-40B4-BE49-F238E27FC236}">
                  <a16:creationId xmlns:a16="http://schemas.microsoft.com/office/drawing/2014/main" id="{DCAC10FE-9249-40FF-BADE-67F66470ACC6}"/>
                </a:ext>
              </a:extLst>
            </p:cNvPr>
            <p:cNvSpPr/>
            <p:nvPr/>
          </p:nvSpPr>
          <p:spPr>
            <a:xfrm>
              <a:off x="3563588" y="3678138"/>
              <a:ext cx="57626" cy="66234"/>
            </a:xfrm>
            <a:custGeom>
              <a:avLst/>
              <a:gdLst>
                <a:gd name="connsiteX0" fmla="*/ 57254 w 57626"/>
                <a:gd name="connsiteY0" fmla="*/ 27951 h 66234"/>
                <a:gd name="connsiteX1" fmla="*/ 57254 w 57626"/>
                <a:gd name="connsiteY1" fmla="*/ 66051 h 66234"/>
                <a:gd name="connsiteX2" fmla="*/ 46777 w 57626"/>
                <a:gd name="connsiteY2" fmla="*/ 66051 h 66234"/>
                <a:gd name="connsiteX3" fmla="*/ 46777 w 57626"/>
                <a:gd name="connsiteY3" fmla="*/ 29284 h 66234"/>
                <a:gd name="connsiteX4" fmla="*/ 31499 w 57626"/>
                <a:gd name="connsiteY4" fmla="*/ 9596 h 66234"/>
                <a:gd name="connsiteX5" fmla="*/ 28584 w 57626"/>
                <a:gd name="connsiteY5" fmla="*/ 9472 h 66234"/>
                <a:gd name="connsiteX6" fmla="*/ 10020 w 57626"/>
                <a:gd name="connsiteY6" fmla="*/ 26693 h 66234"/>
                <a:gd name="connsiteX7" fmla="*/ 10106 w 57626"/>
                <a:gd name="connsiteY7" fmla="*/ 29284 h 66234"/>
                <a:gd name="connsiteX8" fmla="*/ 10106 w 57626"/>
                <a:gd name="connsiteY8" fmla="*/ 66051 h 66234"/>
                <a:gd name="connsiteX9" fmla="*/ -372 w 57626"/>
                <a:gd name="connsiteY9" fmla="*/ 66051 h 66234"/>
                <a:gd name="connsiteX10" fmla="*/ -372 w 57626"/>
                <a:gd name="connsiteY10" fmla="*/ 1090 h 66234"/>
                <a:gd name="connsiteX11" fmla="*/ 10106 w 57626"/>
                <a:gd name="connsiteY11" fmla="*/ 1090 h 66234"/>
                <a:gd name="connsiteX12" fmla="*/ 10106 w 57626"/>
                <a:gd name="connsiteY12" fmla="*/ 11663 h 66234"/>
                <a:gd name="connsiteX13" fmla="*/ 31918 w 57626"/>
                <a:gd name="connsiteY13" fmla="*/ -148 h 66234"/>
                <a:gd name="connsiteX14" fmla="*/ 57254 w 57626"/>
                <a:gd name="connsiteY14" fmla="*/ 27951 h 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26" h="66234">
                  <a:moveTo>
                    <a:pt x="57254" y="27951"/>
                  </a:moveTo>
                  <a:lnTo>
                    <a:pt x="57254" y="66051"/>
                  </a:lnTo>
                  <a:lnTo>
                    <a:pt x="46777" y="66051"/>
                  </a:lnTo>
                  <a:lnTo>
                    <a:pt x="46777" y="29284"/>
                  </a:lnTo>
                  <a:cubicBezTo>
                    <a:pt x="47996" y="19626"/>
                    <a:pt x="41157" y="10815"/>
                    <a:pt x="31499" y="9596"/>
                  </a:cubicBezTo>
                  <a:cubicBezTo>
                    <a:pt x="30537" y="9472"/>
                    <a:pt x="29556" y="9434"/>
                    <a:pt x="28584" y="9472"/>
                  </a:cubicBezTo>
                  <a:cubicBezTo>
                    <a:pt x="18697" y="9101"/>
                    <a:pt x="10391" y="16806"/>
                    <a:pt x="10020" y="26693"/>
                  </a:cubicBezTo>
                  <a:cubicBezTo>
                    <a:pt x="9982" y="27560"/>
                    <a:pt x="10010" y="28427"/>
                    <a:pt x="10106" y="29284"/>
                  </a:cubicBezTo>
                  <a:lnTo>
                    <a:pt x="10106" y="66051"/>
                  </a:lnTo>
                  <a:lnTo>
                    <a:pt x="-372" y="66051"/>
                  </a:lnTo>
                  <a:lnTo>
                    <a:pt x="-372" y="1090"/>
                  </a:lnTo>
                  <a:lnTo>
                    <a:pt x="10106" y="1090"/>
                  </a:lnTo>
                  <a:lnTo>
                    <a:pt x="10106" y="11663"/>
                  </a:lnTo>
                  <a:cubicBezTo>
                    <a:pt x="14573" y="3938"/>
                    <a:pt x="23002" y="-634"/>
                    <a:pt x="31918" y="-148"/>
                  </a:cubicBezTo>
                  <a:cubicBezTo>
                    <a:pt x="45824" y="138"/>
                    <a:pt x="57254" y="8424"/>
                    <a:pt x="57254" y="279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9" name="Graphic 102">
              <a:extLst>
                <a:ext uri="{FF2B5EF4-FFF2-40B4-BE49-F238E27FC236}">
                  <a16:creationId xmlns:a16="http://schemas.microsoft.com/office/drawing/2014/main" id="{21A9D1B3-5F21-41A4-8BD0-0B89D48DEDEB}"/>
                </a:ext>
              </a:extLst>
            </p:cNvPr>
            <p:cNvSpPr/>
            <p:nvPr/>
          </p:nvSpPr>
          <p:spPr>
            <a:xfrm>
              <a:off x="3635978" y="3655885"/>
              <a:ext cx="57626" cy="88773"/>
            </a:xfrm>
            <a:custGeom>
              <a:avLst/>
              <a:gdLst>
                <a:gd name="connsiteX0" fmla="*/ 20202 w 57626"/>
                <a:gd name="connsiteY0" fmla="*/ 60491 h 88773"/>
                <a:gd name="connsiteX1" fmla="*/ 10106 w 57626"/>
                <a:gd name="connsiteY1" fmla="*/ 71445 h 88773"/>
                <a:gd name="connsiteX2" fmla="*/ 10106 w 57626"/>
                <a:gd name="connsiteY2" fmla="*/ 88590 h 88773"/>
                <a:gd name="connsiteX3" fmla="*/ -372 w 57626"/>
                <a:gd name="connsiteY3" fmla="*/ 88590 h 88773"/>
                <a:gd name="connsiteX4" fmla="*/ -372 w 57626"/>
                <a:gd name="connsiteY4" fmla="*/ -183 h 88773"/>
                <a:gd name="connsiteX5" fmla="*/ 10106 w 57626"/>
                <a:gd name="connsiteY5" fmla="*/ -183 h 88773"/>
                <a:gd name="connsiteX6" fmla="*/ 10106 w 57626"/>
                <a:gd name="connsiteY6" fmla="*/ 58110 h 88773"/>
                <a:gd name="connsiteX7" fmla="*/ 41348 w 57626"/>
                <a:gd name="connsiteY7" fmla="*/ 23629 h 88773"/>
                <a:gd name="connsiteX8" fmla="*/ 54206 w 57626"/>
                <a:gd name="connsiteY8" fmla="*/ 23629 h 88773"/>
                <a:gd name="connsiteX9" fmla="*/ 26869 w 57626"/>
                <a:gd name="connsiteY9" fmla="*/ 53347 h 88773"/>
                <a:gd name="connsiteX10" fmla="*/ 57254 w 57626"/>
                <a:gd name="connsiteY10" fmla="*/ 88590 h 88773"/>
                <a:gd name="connsiteX11" fmla="*/ 44967 w 57626"/>
                <a:gd name="connsiteY11" fmla="*/ 88590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26" h="88773">
                  <a:moveTo>
                    <a:pt x="20202" y="60491"/>
                  </a:moveTo>
                  <a:lnTo>
                    <a:pt x="10106" y="71445"/>
                  </a:lnTo>
                  <a:lnTo>
                    <a:pt x="10106" y="88590"/>
                  </a:lnTo>
                  <a:lnTo>
                    <a:pt x="-372" y="88590"/>
                  </a:lnTo>
                  <a:lnTo>
                    <a:pt x="-372" y="-183"/>
                  </a:lnTo>
                  <a:lnTo>
                    <a:pt x="10106" y="-183"/>
                  </a:lnTo>
                  <a:lnTo>
                    <a:pt x="10106" y="58110"/>
                  </a:lnTo>
                  <a:lnTo>
                    <a:pt x="41348" y="23629"/>
                  </a:lnTo>
                  <a:lnTo>
                    <a:pt x="54206" y="23629"/>
                  </a:lnTo>
                  <a:lnTo>
                    <a:pt x="26869" y="53347"/>
                  </a:lnTo>
                  <a:lnTo>
                    <a:pt x="57254" y="88590"/>
                  </a:lnTo>
                  <a:lnTo>
                    <a:pt x="44967" y="885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0" name="Graphic 102">
              <a:extLst>
                <a:ext uri="{FF2B5EF4-FFF2-40B4-BE49-F238E27FC236}">
                  <a16:creationId xmlns:a16="http://schemas.microsoft.com/office/drawing/2014/main" id="{ADE7F451-B635-4A01-8C7B-B774F9AF774C}"/>
                </a:ext>
              </a:extLst>
            </p:cNvPr>
            <p:cNvSpPr/>
            <p:nvPr/>
          </p:nvSpPr>
          <p:spPr>
            <a:xfrm>
              <a:off x="3693557" y="3678249"/>
              <a:ext cx="64571" cy="67511"/>
            </a:xfrm>
            <a:custGeom>
              <a:avLst/>
              <a:gdLst>
                <a:gd name="connsiteX0" fmla="*/ 63493 w 64571"/>
                <a:gd name="connsiteY0" fmla="*/ 37460 h 67511"/>
                <a:gd name="connsiteX1" fmla="*/ 9962 w 64571"/>
                <a:gd name="connsiteY1" fmla="*/ 37460 h 67511"/>
                <a:gd name="connsiteX2" fmla="*/ 34537 w 64571"/>
                <a:gd name="connsiteY2" fmla="*/ 58319 h 67511"/>
                <a:gd name="connsiteX3" fmla="*/ 53587 w 64571"/>
                <a:gd name="connsiteY3" fmla="*/ 50414 h 67511"/>
                <a:gd name="connsiteX4" fmla="*/ 58826 w 64571"/>
                <a:gd name="connsiteY4" fmla="*/ 55748 h 67511"/>
                <a:gd name="connsiteX5" fmla="*/ 11258 w 64571"/>
                <a:gd name="connsiteY5" fmla="*/ 59044 h 67511"/>
                <a:gd name="connsiteX6" fmla="*/ -325 w 64571"/>
                <a:gd name="connsiteY6" fmla="*/ 33554 h 67511"/>
                <a:gd name="connsiteX7" fmla="*/ 29917 w 64571"/>
                <a:gd name="connsiteY7" fmla="*/ -117 h 67511"/>
                <a:gd name="connsiteX8" fmla="*/ 32061 w 64571"/>
                <a:gd name="connsiteY8" fmla="*/ -164 h 67511"/>
                <a:gd name="connsiteX9" fmla="*/ 64179 w 64571"/>
                <a:gd name="connsiteY9" fmla="*/ 29783 h 67511"/>
                <a:gd name="connsiteX10" fmla="*/ 63493 w 64571"/>
                <a:gd name="connsiteY10" fmla="*/ 37460 h 67511"/>
                <a:gd name="connsiteX11" fmla="*/ 9962 w 64571"/>
                <a:gd name="connsiteY11" fmla="*/ 29459 h 67511"/>
                <a:gd name="connsiteX12" fmla="*/ 54254 w 64571"/>
                <a:gd name="connsiteY12" fmla="*/ 29459 h 67511"/>
                <a:gd name="connsiteX13" fmla="*/ 32937 w 64571"/>
                <a:gd name="connsiteY13" fmla="*/ 8875 h 67511"/>
                <a:gd name="connsiteX14" fmla="*/ 32537 w 64571"/>
                <a:gd name="connsiteY14" fmla="*/ 8885 h 67511"/>
                <a:gd name="connsiteX15" fmla="*/ 9962 w 64571"/>
                <a:gd name="connsiteY15" fmla="*/ 29459 h 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71" h="67511">
                  <a:moveTo>
                    <a:pt x="63493" y="37460"/>
                  </a:moveTo>
                  <a:lnTo>
                    <a:pt x="9962" y="37460"/>
                  </a:lnTo>
                  <a:cubicBezTo>
                    <a:pt x="11172" y="49909"/>
                    <a:pt x="22049" y="59148"/>
                    <a:pt x="34537" y="58319"/>
                  </a:cubicBezTo>
                  <a:cubicBezTo>
                    <a:pt x="41709" y="58424"/>
                    <a:pt x="48596" y="55567"/>
                    <a:pt x="53587" y="50414"/>
                  </a:cubicBezTo>
                  <a:lnTo>
                    <a:pt x="58826" y="55748"/>
                  </a:lnTo>
                  <a:cubicBezTo>
                    <a:pt x="46596" y="69797"/>
                    <a:pt x="25298" y="71264"/>
                    <a:pt x="11258" y="59044"/>
                  </a:cubicBezTo>
                  <a:cubicBezTo>
                    <a:pt x="3885" y="52624"/>
                    <a:pt x="-344" y="43327"/>
                    <a:pt x="-325" y="33554"/>
                  </a:cubicBezTo>
                  <a:cubicBezTo>
                    <a:pt x="-1277" y="15905"/>
                    <a:pt x="12268" y="827"/>
                    <a:pt x="29917" y="-117"/>
                  </a:cubicBezTo>
                  <a:cubicBezTo>
                    <a:pt x="30632" y="-155"/>
                    <a:pt x="31346" y="-174"/>
                    <a:pt x="32061" y="-164"/>
                  </a:cubicBezTo>
                  <a:cubicBezTo>
                    <a:pt x="49196" y="-764"/>
                    <a:pt x="63579" y="12638"/>
                    <a:pt x="64179" y="29783"/>
                  </a:cubicBezTo>
                  <a:cubicBezTo>
                    <a:pt x="64274" y="32354"/>
                    <a:pt x="64036" y="34936"/>
                    <a:pt x="63493" y="37460"/>
                  </a:cubicBezTo>
                  <a:close/>
                  <a:moveTo>
                    <a:pt x="9962" y="29459"/>
                  </a:moveTo>
                  <a:lnTo>
                    <a:pt x="54254" y="29459"/>
                  </a:lnTo>
                  <a:cubicBezTo>
                    <a:pt x="54054" y="17886"/>
                    <a:pt x="44509" y="8675"/>
                    <a:pt x="32937" y="8875"/>
                  </a:cubicBezTo>
                  <a:cubicBezTo>
                    <a:pt x="32803" y="8875"/>
                    <a:pt x="32670" y="8875"/>
                    <a:pt x="32537" y="8885"/>
                  </a:cubicBezTo>
                  <a:cubicBezTo>
                    <a:pt x="20735" y="8647"/>
                    <a:pt x="10820" y="17686"/>
                    <a:pt x="9962" y="294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1" name="Graphic 102">
              <a:extLst>
                <a:ext uri="{FF2B5EF4-FFF2-40B4-BE49-F238E27FC236}">
                  <a16:creationId xmlns:a16="http://schemas.microsoft.com/office/drawing/2014/main" id="{D67584C3-8B04-4829-96C1-141DA8881B64}"/>
                </a:ext>
              </a:extLst>
            </p:cNvPr>
            <p:cNvSpPr/>
            <p:nvPr/>
          </p:nvSpPr>
          <p:spPr>
            <a:xfrm>
              <a:off x="3769423" y="3677971"/>
              <a:ext cx="35147" cy="66209"/>
            </a:xfrm>
            <a:custGeom>
              <a:avLst/>
              <a:gdLst>
                <a:gd name="connsiteX0" fmla="*/ 34775 w 35147"/>
                <a:gd name="connsiteY0" fmla="*/ 304 h 66209"/>
                <a:gd name="connsiteX1" fmla="*/ 34775 w 35147"/>
                <a:gd name="connsiteY1" fmla="*/ 9829 h 66209"/>
                <a:gd name="connsiteX2" fmla="*/ 31156 w 35147"/>
                <a:gd name="connsiteY2" fmla="*/ 9829 h 66209"/>
                <a:gd name="connsiteX3" fmla="*/ 9972 w 35147"/>
                <a:gd name="connsiteY3" fmla="*/ 31127 h 66209"/>
                <a:gd name="connsiteX4" fmla="*/ 10105 w 35147"/>
                <a:gd name="connsiteY4" fmla="*/ 33451 h 66209"/>
                <a:gd name="connsiteX5" fmla="*/ 10105 w 35147"/>
                <a:gd name="connsiteY5" fmla="*/ 66027 h 66209"/>
                <a:gd name="connsiteX6" fmla="*/ -372 w 35147"/>
                <a:gd name="connsiteY6" fmla="*/ 66027 h 66209"/>
                <a:gd name="connsiteX7" fmla="*/ -372 w 35147"/>
                <a:gd name="connsiteY7" fmla="*/ 1066 h 66209"/>
                <a:gd name="connsiteX8" fmla="*/ 10105 w 35147"/>
                <a:gd name="connsiteY8" fmla="*/ 1066 h 66209"/>
                <a:gd name="connsiteX9" fmla="*/ 10105 w 35147"/>
                <a:gd name="connsiteY9" fmla="*/ 17163 h 66209"/>
                <a:gd name="connsiteX10" fmla="*/ 30965 w 35147"/>
                <a:gd name="connsiteY10" fmla="*/ -172 h 66209"/>
                <a:gd name="connsiteX11" fmla="*/ 34775 w 35147"/>
                <a:gd name="connsiteY11" fmla="*/ 304 h 6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47" h="66209">
                  <a:moveTo>
                    <a:pt x="34775" y="304"/>
                  </a:moveTo>
                  <a:lnTo>
                    <a:pt x="34775" y="9829"/>
                  </a:lnTo>
                  <a:cubicBezTo>
                    <a:pt x="33575" y="9724"/>
                    <a:pt x="32356" y="9724"/>
                    <a:pt x="31156" y="9829"/>
                  </a:cubicBezTo>
                  <a:cubicBezTo>
                    <a:pt x="19421" y="9858"/>
                    <a:pt x="9943" y="19392"/>
                    <a:pt x="9972" y="31127"/>
                  </a:cubicBezTo>
                  <a:cubicBezTo>
                    <a:pt x="9972" y="31898"/>
                    <a:pt x="10020" y="32679"/>
                    <a:pt x="10105" y="33451"/>
                  </a:cubicBezTo>
                  <a:lnTo>
                    <a:pt x="10105" y="66027"/>
                  </a:lnTo>
                  <a:lnTo>
                    <a:pt x="-372" y="66027"/>
                  </a:lnTo>
                  <a:lnTo>
                    <a:pt x="-372" y="1066"/>
                  </a:lnTo>
                  <a:lnTo>
                    <a:pt x="10105" y="1066"/>
                  </a:lnTo>
                  <a:lnTo>
                    <a:pt x="10105" y="17163"/>
                  </a:lnTo>
                  <a:cubicBezTo>
                    <a:pt x="11839" y="7038"/>
                    <a:pt x="20688" y="-315"/>
                    <a:pt x="30965" y="-172"/>
                  </a:cubicBezTo>
                  <a:cubicBezTo>
                    <a:pt x="32251" y="-229"/>
                    <a:pt x="33537" y="-67"/>
                    <a:pt x="34775" y="3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2" name="Graphic 102">
              <a:extLst>
                <a:ext uri="{FF2B5EF4-FFF2-40B4-BE49-F238E27FC236}">
                  <a16:creationId xmlns:a16="http://schemas.microsoft.com/office/drawing/2014/main" id="{0D215A63-D78E-475D-966E-136F1DB63227}"/>
                </a:ext>
              </a:extLst>
            </p:cNvPr>
            <p:cNvSpPr/>
            <p:nvPr/>
          </p:nvSpPr>
          <p:spPr>
            <a:xfrm>
              <a:off x="3805903" y="3733123"/>
              <a:ext cx="12673" cy="12583"/>
            </a:xfrm>
            <a:custGeom>
              <a:avLst/>
              <a:gdLst>
                <a:gd name="connsiteX0" fmla="*/ -371 w 12673"/>
                <a:gd name="connsiteY0" fmla="*/ 6017 h 12583"/>
                <a:gd name="connsiteX1" fmla="*/ 5620 w 12673"/>
                <a:gd name="connsiteY1" fmla="*/ -183 h 12583"/>
                <a:gd name="connsiteX2" fmla="*/ 6011 w 12673"/>
                <a:gd name="connsiteY2" fmla="*/ -174 h 12583"/>
                <a:gd name="connsiteX3" fmla="*/ 12297 w 12673"/>
                <a:gd name="connsiteY3" fmla="*/ 5531 h 12583"/>
                <a:gd name="connsiteX4" fmla="*/ 12297 w 12673"/>
                <a:gd name="connsiteY4" fmla="*/ 6017 h 12583"/>
                <a:gd name="connsiteX5" fmla="*/ 6296 w 12673"/>
                <a:gd name="connsiteY5" fmla="*/ 12399 h 12583"/>
                <a:gd name="connsiteX6" fmla="*/ 6011 w 12673"/>
                <a:gd name="connsiteY6" fmla="*/ 12399 h 12583"/>
                <a:gd name="connsiteX7" fmla="*/ -371 w 12673"/>
                <a:gd name="connsiteY7" fmla="*/ 6208 h 12583"/>
                <a:gd name="connsiteX8" fmla="*/ -371 w 12673"/>
                <a:gd name="connsiteY8" fmla="*/ 6017 h 1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3" h="12583">
                  <a:moveTo>
                    <a:pt x="-371" y="6017"/>
                  </a:moveTo>
                  <a:cubicBezTo>
                    <a:pt x="-428" y="2655"/>
                    <a:pt x="2258" y="-126"/>
                    <a:pt x="5620" y="-183"/>
                  </a:cubicBezTo>
                  <a:cubicBezTo>
                    <a:pt x="5753" y="-183"/>
                    <a:pt x="5877" y="-183"/>
                    <a:pt x="6011" y="-174"/>
                  </a:cubicBezTo>
                  <a:cubicBezTo>
                    <a:pt x="9325" y="-336"/>
                    <a:pt x="12135" y="2217"/>
                    <a:pt x="12297" y="5531"/>
                  </a:cubicBezTo>
                  <a:cubicBezTo>
                    <a:pt x="12297" y="5693"/>
                    <a:pt x="12307" y="5855"/>
                    <a:pt x="12297" y="6017"/>
                  </a:cubicBezTo>
                  <a:cubicBezTo>
                    <a:pt x="12402" y="9437"/>
                    <a:pt x="9716" y="12294"/>
                    <a:pt x="6296" y="12399"/>
                  </a:cubicBezTo>
                  <a:cubicBezTo>
                    <a:pt x="6201" y="12399"/>
                    <a:pt x="6106" y="12399"/>
                    <a:pt x="6011" y="12399"/>
                  </a:cubicBezTo>
                  <a:cubicBezTo>
                    <a:pt x="2544" y="12456"/>
                    <a:pt x="-314" y="9684"/>
                    <a:pt x="-371" y="6208"/>
                  </a:cubicBezTo>
                  <a:cubicBezTo>
                    <a:pt x="-371" y="6141"/>
                    <a:pt x="-371" y="6084"/>
                    <a:pt x="-371" y="601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3" name="Graphic 102">
              <a:extLst>
                <a:ext uri="{FF2B5EF4-FFF2-40B4-BE49-F238E27FC236}">
                  <a16:creationId xmlns:a16="http://schemas.microsoft.com/office/drawing/2014/main" id="{40B0CDC3-9655-4E83-A464-7CB6BB14B69F}"/>
                </a:ext>
              </a:extLst>
            </p:cNvPr>
            <p:cNvSpPr/>
            <p:nvPr/>
          </p:nvSpPr>
          <p:spPr>
            <a:xfrm>
              <a:off x="3003518" y="3793235"/>
              <a:ext cx="86486" cy="88677"/>
            </a:xfrm>
            <a:custGeom>
              <a:avLst/>
              <a:gdLst>
                <a:gd name="connsiteX0" fmla="*/ -372 w 86486"/>
                <a:gd name="connsiteY0" fmla="*/ -183 h 88677"/>
                <a:gd name="connsiteX1" fmla="*/ 18107 w 86486"/>
                <a:gd name="connsiteY1" fmla="*/ -183 h 88677"/>
                <a:gd name="connsiteX2" fmla="*/ 42872 w 86486"/>
                <a:gd name="connsiteY2" fmla="*/ 67159 h 88677"/>
                <a:gd name="connsiteX3" fmla="*/ 67636 w 86486"/>
                <a:gd name="connsiteY3" fmla="*/ -183 h 88677"/>
                <a:gd name="connsiteX4" fmla="*/ 86115 w 86486"/>
                <a:gd name="connsiteY4" fmla="*/ -183 h 88677"/>
                <a:gd name="connsiteX5" fmla="*/ 51920 w 86486"/>
                <a:gd name="connsiteY5" fmla="*/ 88494 h 88677"/>
                <a:gd name="connsiteX6" fmla="*/ 33727 w 86486"/>
                <a:gd name="connsiteY6" fmla="*/ 884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6" h="88677">
                  <a:moveTo>
                    <a:pt x="-372" y="-183"/>
                  </a:moveTo>
                  <a:lnTo>
                    <a:pt x="18107" y="-183"/>
                  </a:lnTo>
                  <a:lnTo>
                    <a:pt x="42872" y="67159"/>
                  </a:lnTo>
                  <a:lnTo>
                    <a:pt x="67636" y="-183"/>
                  </a:lnTo>
                  <a:lnTo>
                    <a:pt x="86115" y="-183"/>
                  </a:lnTo>
                  <a:lnTo>
                    <a:pt x="51920" y="88494"/>
                  </a:lnTo>
                  <a:lnTo>
                    <a:pt x="33727" y="884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4" name="Graphic 102">
              <a:extLst>
                <a:ext uri="{FF2B5EF4-FFF2-40B4-BE49-F238E27FC236}">
                  <a16:creationId xmlns:a16="http://schemas.microsoft.com/office/drawing/2014/main" id="{4ACEFA82-046F-4155-84E8-60A4D7B182CA}"/>
                </a:ext>
              </a:extLst>
            </p:cNvPr>
            <p:cNvSpPr/>
            <p:nvPr/>
          </p:nvSpPr>
          <p:spPr>
            <a:xfrm>
              <a:off x="3084660" y="3815052"/>
              <a:ext cx="68585" cy="68599"/>
            </a:xfrm>
            <a:custGeom>
              <a:avLst/>
              <a:gdLst>
                <a:gd name="connsiteX0" fmla="*/ -362 w 68585"/>
                <a:gd name="connsiteY0" fmla="*/ 34674 h 68599"/>
                <a:gd name="connsiteX1" fmla="*/ 33357 w 68585"/>
                <a:gd name="connsiteY1" fmla="*/ -178 h 68599"/>
                <a:gd name="connsiteX2" fmla="*/ 68209 w 68585"/>
                <a:gd name="connsiteY2" fmla="*/ 33531 h 68599"/>
                <a:gd name="connsiteX3" fmla="*/ 34490 w 68585"/>
                <a:gd name="connsiteY3" fmla="*/ 68392 h 68599"/>
                <a:gd name="connsiteX4" fmla="*/ 33833 w 68585"/>
                <a:gd name="connsiteY4" fmla="*/ 68392 h 68599"/>
                <a:gd name="connsiteX5" fmla="*/ -352 w 68585"/>
                <a:gd name="connsiteY5" fmla="*/ 36703 h 68599"/>
                <a:gd name="connsiteX6" fmla="*/ -362 w 68585"/>
                <a:gd name="connsiteY6" fmla="*/ 34674 h 68599"/>
                <a:gd name="connsiteX7" fmla="*/ 51454 w 68585"/>
                <a:gd name="connsiteY7" fmla="*/ 34674 h 68599"/>
                <a:gd name="connsiteX8" fmla="*/ 35081 w 68585"/>
                <a:gd name="connsiteY8" fmla="*/ 15709 h 68599"/>
                <a:gd name="connsiteX9" fmla="*/ 16117 w 68585"/>
                <a:gd name="connsiteY9" fmla="*/ 32073 h 68599"/>
                <a:gd name="connsiteX10" fmla="*/ 16117 w 68585"/>
                <a:gd name="connsiteY10" fmla="*/ 34674 h 68599"/>
                <a:gd name="connsiteX11" fmla="*/ 32490 w 68585"/>
                <a:gd name="connsiteY11" fmla="*/ 53638 h 68599"/>
                <a:gd name="connsiteX12" fmla="*/ 51454 w 68585"/>
                <a:gd name="connsiteY12" fmla="*/ 37274 h 68599"/>
                <a:gd name="connsiteX13" fmla="*/ 51454 w 68585"/>
                <a:gd name="connsiteY13" fmla="*/ 34674 h 6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5" h="68599">
                  <a:moveTo>
                    <a:pt x="-362" y="34674"/>
                  </a:moveTo>
                  <a:cubicBezTo>
                    <a:pt x="-676" y="15738"/>
                    <a:pt x="14421" y="136"/>
                    <a:pt x="33357" y="-178"/>
                  </a:cubicBezTo>
                  <a:cubicBezTo>
                    <a:pt x="52283" y="-502"/>
                    <a:pt x="67895" y="14595"/>
                    <a:pt x="68209" y="33531"/>
                  </a:cubicBezTo>
                  <a:cubicBezTo>
                    <a:pt x="68523" y="52467"/>
                    <a:pt x="53426" y="68069"/>
                    <a:pt x="34490" y="68392"/>
                  </a:cubicBezTo>
                  <a:cubicBezTo>
                    <a:pt x="34271" y="68392"/>
                    <a:pt x="34052" y="68392"/>
                    <a:pt x="33833" y="68392"/>
                  </a:cubicBezTo>
                  <a:cubicBezTo>
                    <a:pt x="15640" y="69078"/>
                    <a:pt x="343" y="54895"/>
                    <a:pt x="-352" y="36703"/>
                  </a:cubicBezTo>
                  <a:cubicBezTo>
                    <a:pt x="-371" y="36026"/>
                    <a:pt x="-381" y="35350"/>
                    <a:pt x="-362" y="34674"/>
                  </a:cubicBezTo>
                  <a:close/>
                  <a:moveTo>
                    <a:pt x="51454" y="34674"/>
                  </a:moveTo>
                  <a:cubicBezTo>
                    <a:pt x="52169" y="24920"/>
                    <a:pt x="44844" y="16424"/>
                    <a:pt x="35081" y="15709"/>
                  </a:cubicBezTo>
                  <a:cubicBezTo>
                    <a:pt x="25327" y="14986"/>
                    <a:pt x="16831" y="22320"/>
                    <a:pt x="16117" y="32073"/>
                  </a:cubicBezTo>
                  <a:cubicBezTo>
                    <a:pt x="16050" y="32940"/>
                    <a:pt x="16050" y="33807"/>
                    <a:pt x="16117" y="34674"/>
                  </a:cubicBezTo>
                  <a:cubicBezTo>
                    <a:pt x="15402" y="44427"/>
                    <a:pt x="22727" y="52924"/>
                    <a:pt x="32490" y="53638"/>
                  </a:cubicBezTo>
                  <a:cubicBezTo>
                    <a:pt x="42244" y="54362"/>
                    <a:pt x="50740" y="47028"/>
                    <a:pt x="51454" y="37274"/>
                  </a:cubicBezTo>
                  <a:cubicBezTo>
                    <a:pt x="51521" y="36407"/>
                    <a:pt x="51521" y="35541"/>
                    <a:pt x="51454" y="346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5" name="Graphic 102">
              <a:extLst>
                <a:ext uri="{FF2B5EF4-FFF2-40B4-BE49-F238E27FC236}">
                  <a16:creationId xmlns:a16="http://schemas.microsoft.com/office/drawing/2014/main" id="{CA920146-3638-428D-AC2E-01E5EE09CF03}"/>
                </a:ext>
              </a:extLst>
            </p:cNvPr>
            <p:cNvSpPr/>
            <p:nvPr/>
          </p:nvSpPr>
          <p:spPr>
            <a:xfrm>
              <a:off x="3159622" y="3815052"/>
              <a:ext cx="68585" cy="68599"/>
            </a:xfrm>
            <a:custGeom>
              <a:avLst/>
              <a:gdLst>
                <a:gd name="connsiteX0" fmla="*/ -362 w 68585"/>
                <a:gd name="connsiteY0" fmla="*/ 34674 h 68599"/>
                <a:gd name="connsiteX1" fmla="*/ 33357 w 68585"/>
                <a:gd name="connsiteY1" fmla="*/ -178 h 68599"/>
                <a:gd name="connsiteX2" fmla="*/ 68209 w 68585"/>
                <a:gd name="connsiteY2" fmla="*/ 33531 h 68599"/>
                <a:gd name="connsiteX3" fmla="*/ 34490 w 68585"/>
                <a:gd name="connsiteY3" fmla="*/ 68392 h 68599"/>
                <a:gd name="connsiteX4" fmla="*/ 33833 w 68585"/>
                <a:gd name="connsiteY4" fmla="*/ 68392 h 68599"/>
                <a:gd name="connsiteX5" fmla="*/ -352 w 68585"/>
                <a:gd name="connsiteY5" fmla="*/ 36703 h 68599"/>
                <a:gd name="connsiteX6" fmla="*/ -362 w 68585"/>
                <a:gd name="connsiteY6" fmla="*/ 34674 h 68599"/>
                <a:gd name="connsiteX7" fmla="*/ 51454 w 68585"/>
                <a:gd name="connsiteY7" fmla="*/ 34674 h 68599"/>
                <a:gd name="connsiteX8" fmla="*/ 35081 w 68585"/>
                <a:gd name="connsiteY8" fmla="*/ 15709 h 68599"/>
                <a:gd name="connsiteX9" fmla="*/ 16117 w 68585"/>
                <a:gd name="connsiteY9" fmla="*/ 32073 h 68599"/>
                <a:gd name="connsiteX10" fmla="*/ 16117 w 68585"/>
                <a:gd name="connsiteY10" fmla="*/ 34674 h 68599"/>
                <a:gd name="connsiteX11" fmla="*/ 32490 w 68585"/>
                <a:gd name="connsiteY11" fmla="*/ 53638 h 68599"/>
                <a:gd name="connsiteX12" fmla="*/ 51454 w 68585"/>
                <a:gd name="connsiteY12" fmla="*/ 37274 h 68599"/>
                <a:gd name="connsiteX13" fmla="*/ 51454 w 68585"/>
                <a:gd name="connsiteY13" fmla="*/ 34674 h 6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5" h="68599">
                  <a:moveTo>
                    <a:pt x="-362" y="34674"/>
                  </a:moveTo>
                  <a:cubicBezTo>
                    <a:pt x="-676" y="15738"/>
                    <a:pt x="14421" y="136"/>
                    <a:pt x="33357" y="-178"/>
                  </a:cubicBezTo>
                  <a:cubicBezTo>
                    <a:pt x="52283" y="-502"/>
                    <a:pt x="67895" y="14595"/>
                    <a:pt x="68209" y="33531"/>
                  </a:cubicBezTo>
                  <a:cubicBezTo>
                    <a:pt x="68523" y="52467"/>
                    <a:pt x="53426" y="68069"/>
                    <a:pt x="34490" y="68392"/>
                  </a:cubicBezTo>
                  <a:cubicBezTo>
                    <a:pt x="34271" y="68392"/>
                    <a:pt x="34052" y="68392"/>
                    <a:pt x="33833" y="68392"/>
                  </a:cubicBezTo>
                  <a:cubicBezTo>
                    <a:pt x="15640" y="69078"/>
                    <a:pt x="343" y="54895"/>
                    <a:pt x="-352" y="36703"/>
                  </a:cubicBezTo>
                  <a:cubicBezTo>
                    <a:pt x="-371" y="36026"/>
                    <a:pt x="-381" y="35350"/>
                    <a:pt x="-362" y="34674"/>
                  </a:cubicBezTo>
                  <a:close/>
                  <a:moveTo>
                    <a:pt x="51454" y="34674"/>
                  </a:moveTo>
                  <a:cubicBezTo>
                    <a:pt x="52169" y="24920"/>
                    <a:pt x="44844" y="16424"/>
                    <a:pt x="35081" y="15709"/>
                  </a:cubicBezTo>
                  <a:cubicBezTo>
                    <a:pt x="25327" y="14986"/>
                    <a:pt x="16831" y="22320"/>
                    <a:pt x="16117" y="32073"/>
                  </a:cubicBezTo>
                  <a:cubicBezTo>
                    <a:pt x="16050" y="32940"/>
                    <a:pt x="16050" y="33807"/>
                    <a:pt x="16117" y="34674"/>
                  </a:cubicBezTo>
                  <a:cubicBezTo>
                    <a:pt x="15402" y="44427"/>
                    <a:pt x="22727" y="52924"/>
                    <a:pt x="32490" y="53638"/>
                  </a:cubicBezTo>
                  <a:cubicBezTo>
                    <a:pt x="42244" y="54362"/>
                    <a:pt x="50740" y="47028"/>
                    <a:pt x="51454" y="37274"/>
                  </a:cubicBezTo>
                  <a:cubicBezTo>
                    <a:pt x="51521" y="36407"/>
                    <a:pt x="51521" y="35541"/>
                    <a:pt x="51454" y="346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6" name="Graphic 102">
              <a:extLst>
                <a:ext uri="{FF2B5EF4-FFF2-40B4-BE49-F238E27FC236}">
                  <a16:creationId xmlns:a16="http://schemas.microsoft.com/office/drawing/2014/main" id="{9394B84C-2FF4-4A33-878E-CB5CBA7FA0F9}"/>
                </a:ext>
              </a:extLst>
            </p:cNvPr>
            <p:cNvSpPr/>
            <p:nvPr/>
          </p:nvSpPr>
          <p:spPr>
            <a:xfrm>
              <a:off x="3237738" y="3816098"/>
              <a:ext cx="41528" cy="66386"/>
            </a:xfrm>
            <a:custGeom>
              <a:avLst/>
              <a:gdLst>
                <a:gd name="connsiteX0" fmla="*/ 41157 w 41528"/>
                <a:gd name="connsiteY0" fmla="*/ -91 h 66386"/>
                <a:gd name="connsiteX1" fmla="*/ 41157 w 41528"/>
                <a:gd name="connsiteY1" fmla="*/ 15912 h 66386"/>
                <a:gd name="connsiteX2" fmla="*/ 36871 w 41528"/>
                <a:gd name="connsiteY2" fmla="*/ 15912 h 66386"/>
                <a:gd name="connsiteX3" fmla="*/ 16316 w 41528"/>
                <a:gd name="connsiteY3" fmla="*/ 34952 h 66386"/>
                <a:gd name="connsiteX4" fmla="*/ 16392 w 41528"/>
                <a:gd name="connsiteY4" fmla="*/ 37629 h 66386"/>
                <a:gd name="connsiteX5" fmla="*/ 16392 w 41528"/>
                <a:gd name="connsiteY5" fmla="*/ 66204 h 66386"/>
                <a:gd name="connsiteX6" fmla="*/ -372 w 41528"/>
                <a:gd name="connsiteY6" fmla="*/ 66204 h 66386"/>
                <a:gd name="connsiteX7" fmla="*/ -372 w 41528"/>
                <a:gd name="connsiteY7" fmla="*/ 1243 h 66386"/>
                <a:gd name="connsiteX8" fmla="*/ 16392 w 41528"/>
                <a:gd name="connsiteY8" fmla="*/ 1243 h 66386"/>
                <a:gd name="connsiteX9" fmla="*/ 16392 w 41528"/>
                <a:gd name="connsiteY9" fmla="*/ 18102 h 66386"/>
                <a:gd name="connsiteX10" fmla="*/ 36775 w 41528"/>
                <a:gd name="connsiteY10" fmla="*/ 5 h 66386"/>
                <a:gd name="connsiteX11" fmla="*/ 41157 w 41528"/>
                <a:gd name="connsiteY11" fmla="*/ -91 h 6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28" h="66386">
                  <a:moveTo>
                    <a:pt x="41157" y="-91"/>
                  </a:moveTo>
                  <a:lnTo>
                    <a:pt x="41157" y="15912"/>
                  </a:lnTo>
                  <a:cubicBezTo>
                    <a:pt x="39728" y="15769"/>
                    <a:pt x="38299" y="15769"/>
                    <a:pt x="36871" y="15912"/>
                  </a:cubicBezTo>
                  <a:cubicBezTo>
                    <a:pt x="25936" y="15492"/>
                    <a:pt x="16735" y="24017"/>
                    <a:pt x="16316" y="34952"/>
                  </a:cubicBezTo>
                  <a:cubicBezTo>
                    <a:pt x="16278" y="35847"/>
                    <a:pt x="16306" y="36743"/>
                    <a:pt x="16392" y="37629"/>
                  </a:cubicBezTo>
                  <a:lnTo>
                    <a:pt x="16392" y="66204"/>
                  </a:lnTo>
                  <a:lnTo>
                    <a:pt x="-372" y="66204"/>
                  </a:lnTo>
                  <a:lnTo>
                    <a:pt x="-372" y="1243"/>
                  </a:lnTo>
                  <a:lnTo>
                    <a:pt x="16392" y="1243"/>
                  </a:lnTo>
                  <a:lnTo>
                    <a:pt x="16392" y="18102"/>
                  </a:lnTo>
                  <a:cubicBezTo>
                    <a:pt x="17602" y="7768"/>
                    <a:pt x="26374" y="-15"/>
                    <a:pt x="36775" y="5"/>
                  </a:cubicBezTo>
                  <a:cubicBezTo>
                    <a:pt x="38223" y="-205"/>
                    <a:pt x="39700" y="-243"/>
                    <a:pt x="41157" y="-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7" name="Graphic 102">
              <a:extLst>
                <a:ext uri="{FF2B5EF4-FFF2-40B4-BE49-F238E27FC236}">
                  <a16:creationId xmlns:a16="http://schemas.microsoft.com/office/drawing/2014/main" id="{6676F58F-BD35-4E07-B697-FE0B91D883AC}"/>
                </a:ext>
              </a:extLst>
            </p:cNvPr>
            <p:cNvSpPr/>
            <p:nvPr/>
          </p:nvSpPr>
          <p:spPr>
            <a:xfrm>
              <a:off x="3311937" y="3793140"/>
              <a:ext cx="61245" cy="88677"/>
            </a:xfrm>
            <a:custGeom>
              <a:avLst/>
              <a:gdLst>
                <a:gd name="connsiteX0" fmla="*/ 60874 w 61245"/>
                <a:gd name="connsiteY0" fmla="*/ 50394 h 88677"/>
                <a:gd name="connsiteX1" fmla="*/ 60874 w 61245"/>
                <a:gd name="connsiteY1" fmla="*/ 88494 h 88677"/>
                <a:gd name="connsiteX2" fmla="*/ 44110 w 61245"/>
                <a:gd name="connsiteY2" fmla="*/ 88494 h 88677"/>
                <a:gd name="connsiteX3" fmla="*/ 44110 w 61245"/>
                <a:gd name="connsiteY3" fmla="*/ 53061 h 88677"/>
                <a:gd name="connsiteX4" fmla="*/ 30298 w 61245"/>
                <a:gd name="connsiteY4" fmla="*/ 37250 h 88677"/>
                <a:gd name="connsiteX5" fmla="*/ 16259 w 61245"/>
                <a:gd name="connsiteY5" fmla="*/ 51023 h 88677"/>
                <a:gd name="connsiteX6" fmla="*/ 16392 w 61245"/>
                <a:gd name="connsiteY6" fmla="*/ 53061 h 88677"/>
                <a:gd name="connsiteX7" fmla="*/ 16392 w 61245"/>
                <a:gd name="connsiteY7" fmla="*/ 88494 h 88677"/>
                <a:gd name="connsiteX8" fmla="*/ -372 w 61245"/>
                <a:gd name="connsiteY8" fmla="*/ 88494 h 88677"/>
                <a:gd name="connsiteX9" fmla="*/ -372 w 61245"/>
                <a:gd name="connsiteY9" fmla="*/ -183 h 88677"/>
                <a:gd name="connsiteX10" fmla="*/ 16392 w 61245"/>
                <a:gd name="connsiteY10" fmla="*/ -183 h 88677"/>
                <a:gd name="connsiteX11" fmla="*/ 16392 w 61245"/>
                <a:gd name="connsiteY11" fmla="*/ 32392 h 88677"/>
                <a:gd name="connsiteX12" fmla="*/ 36299 w 61245"/>
                <a:gd name="connsiteY12" fmla="*/ 22296 h 88677"/>
                <a:gd name="connsiteX13" fmla="*/ 60874 w 61245"/>
                <a:gd name="connsiteY13" fmla="*/ 503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5" h="88677">
                  <a:moveTo>
                    <a:pt x="60874" y="50394"/>
                  </a:moveTo>
                  <a:lnTo>
                    <a:pt x="60874" y="88494"/>
                  </a:lnTo>
                  <a:lnTo>
                    <a:pt x="44110" y="88494"/>
                  </a:lnTo>
                  <a:lnTo>
                    <a:pt x="44110" y="53061"/>
                  </a:lnTo>
                  <a:cubicBezTo>
                    <a:pt x="44110" y="43536"/>
                    <a:pt x="39061" y="37250"/>
                    <a:pt x="30298" y="37250"/>
                  </a:cubicBezTo>
                  <a:cubicBezTo>
                    <a:pt x="22621" y="37174"/>
                    <a:pt x="16335" y="43346"/>
                    <a:pt x="16259" y="51023"/>
                  </a:cubicBezTo>
                  <a:cubicBezTo>
                    <a:pt x="16259" y="51709"/>
                    <a:pt x="16297" y="52385"/>
                    <a:pt x="16392" y="53061"/>
                  </a:cubicBezTo>
                  <a:lnTo>
                    <a:pt x="16392" y="88494"/>
                  </a:lnTo>
                  <a:lnTo>
                    <a:pt x="-372" y="88494"/>
                  </a:lnTo>
                  <a:lnTo>
                    <a:pt x="-372" y="-183"/>
                  </a:lnTo>
                  <a:lnTo>
                    <a:pt x="16392" y="-183"/>
                  </a:lnTo>
                  <a:lnTo>
                    <a:pt x="16392" y="32392"/>
                  </a:lnTo>
                  <a:cubicBezTo>
                    <a:pt x="20745" y="25706"/>
                    <a:pt x="28336" y="21857"/>
                    <a:pt x="36299" y="22296"/>
                  </a:cubicBezTo>
                  <a:cubicBezTo>
                    <a:pt x="49825" y="22391"/>
                    <a:pt x="60874" y="30582"/>
                    <a:pt x="60874" y="503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8" name="Graphic 102">
              <a:extLst>
                <a:ext uri="{FF2B5EF4-FFF2-40B4-BE49-F238E27FC236}">
                  <a16:creationId xmlns:a16="http://schemas.microsoft.com/office/drawing/2014/main" id="{BE3A6D97-2275-40A2-96DD-0467E36232B3}"/>
                </a:ext>
              </a:extLst>
            </p:cNvPr>
            <p:cNvSpPr/>
            <p:nvPr/>
          </p:nvSpPr>
          <p:spPr>
            <a:xfrm>
              <a:off x="3382466" y="3815714"/>
              <a:ext cx="65276" cy="67460"/>
            </a:xfrm>
            <a:custGeom>
              <a:avLst/>
              <a:gdLst>
                <a:gd name="connsiteX0" fmla="*/ 64450 w 65276"/>
                <a:gd name="connsiteY0" fmla="*/ 40012 h 67460"/>
                <a:gd name="connsiteX1" fmla="*/ 15872 w 65276"/>
                <a:gd name="connsiteY1" fmla="*/ 40012 h 67460"/>
                <a:gd name="connsiteX2" fmla="*/ 35684 w 65276"/>
                <a:gd name="connsiteY2" fmla="*/ 53538 h 67460"/>
                <a:gd name="connsiteX3" fmla="*/ 52448 w 65276"/>
                <a:gd name="connsiteY3" fmla="*/ 47632 h 67460"/>
                <a:gd name="connsiteX4" fmla="*/ 60068 w 65276"/>
                <a:gd name="connsiteY4" fmla="*/ 55824 h 67460"/>
                <a:gd name="connsiteX5" fmla="*/ 33874 w 65276"/>
                <a:gd name="connsiteY5" fmla="*/ 67254 h 67460"/>
                <a:gd name="connsiteX6" fmla="*/ -368 w 65276"/>
                <a:gd name="connsiteY6" fmla="*/ 34059 h 67460"/>
                <a:gd name="connsiteX7" fmla="*/ 32827 w 65276"/>
                <a:gd name="connsiteY7" fmla="*/ -183 h 67460"/>
                <a:gd name="connsiteX8" fmla="*/ 64450 w 65276"/>
                <a:gd name="connsiteY8" fmla="*/ 40012 h 67460"/>
                <a:gd name="connsiteX9" fmla="*/ 15586 w 65276"/>
                <a:gd name="connsiteY9" fmla="*/ 27820 h 67460"/>
                <a:gd name="connsiteX10" fmla="*/ 49591 w 65276"/>
                <a:gd name="connsiteY10" fmla="*/ 27820 h 67460"/>
                <a:gd name="connsiteX11" fmla="*/ 33017 w 65276"/>
                <a:gd name="connsiteY11" fmla="*/ 13914 h 67460"/>
                <a:gd name="connsiteX12" fmla="*/ 15586 w 65276"/>
                <a:gd name="connsiteY12" fmla="*/ 27820 h 6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76" h="67460">
                  <a:moveTo>
                    <a:pt x="64450" y="40012"/>
                  </a:moveTo>
                  <a:lnTo>
                    <a:pt x="15872" y="40012"/>
                  </a:lnTo>
                  <a:cubicBezTo>
                    <a:pt x="18453" y="48632"/>
                    <a:pt x="26711" y="54271"/>
                    <a:pt x="35684" y="53538"/>
                  </a:cubicBezTo>
                  <a:cubicBezTo>
                    <a:pt x="41818" y="53757"/>
                    <a:pt x="47809" y="51652"/>
                    <a:pt x="52448" y="47632"/>
                  </a:cubicBezTo>
                  <a:lnTo>
                    <a:pt x="60068" y="55824"/>
                  </a:lnTo>
                  <a:cubicBezTo>
                    <a:pt x="53534" y="63434"/>
                    <a:pt x="43895" y="67635"/>
                    <a:pt x="33874" y="67254"/>
                  </a:cubicBezTo>
                  <a:cubicBezTo>
                    <a:pt x="15253" y="67539"/>
                    <a:pt x="-82" y="52680"/>
                    <a:pt x="-368" y="34059"/>
                  </a:cubicBezTo>
                  <a:cubicBezTo>
                    <a:pt x="-654" y="15438"/>
                    <a:pt x="14205" y="102"/>
                    <a:pt x="32827" y="-183"/>
                  </a:cubicBezTo>
                  <a:cubicBezTo>
                    <a:pt x="49400" y="-183"/>
                    <a:pt x="68069" y="11437"/>
                    <a:pt x="64450" y="40012"/>
                  </a:cubicBezTo>
                  <a:close/>
                  <a:moveTo>
                    <a:pt x="15586" y="27820"/>
                  </a:moveTo>
                  <a:lnTo>
                    <a:pt x="49591" y="27820"/>
                  </a:lnTo>
                  <a:cubicBezTo>
                    <a:pt x="48648" y="19514"/>
                    <a:pt x="41361" y="13399"/>
                    <a:pt x="33017" y="13914"/>
                  </a:cubicBezTo>
                  <a:cubicBezTo>
                    <a:pt x="24587" y="13666"/>
                    <a:pt x="17215" y="19543"/>
                    <a:pt x="15586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9" name="Graphic 102">
              <a:extLst>
                <a:ext uri="{FF2B5EF4-FFF2-40B4-BE49-F238E27FC236}">
                  <a16:creationId xmlns:a16="http://schemas.microsoft.com/office/drawing/2014/main" id="{7A21A369-3367-4E5A-945B-5D8AFD125E57}"/>
                </a:ext>
              </a:extLst>
            </p:cNvPr>
            <p:cNvSpPr/>
            <p:nvPr/>
          </p:nvSpPr>
          <p:spPr>
            <a:xfrm>
              <a:off x="3451955" y="3799998"/>
              <a:ext cx="40005" cy="82827"/>
            </a:xfrm>
            <a:custGeom>
              <a:avLst/>
              <a:gdLst>
                <a:gd name="connsiteX0" fmla="*/ 39633 w 40005"/>
                <a:gd name="connsiteY0" fmla="*/ 66682 h 82827"/>
                <a:gd name="connsiteX1" fmla="*/ 39633 w 40005"/>
                <a:gd name="connsiteY1" fmla="*/ 79541 h 82827"/>
                <a:gd name="connsiteX2" fmla="*/ 28203 w 40005"/>
                <a:gd name="connsiteY2" fmla="*/ 82494 h 82827"/>
                <a:gd name="connsiteX3" fmla="*/ 9153 w 40005"/>
                <a:gd name="connsiteY3" fmla="*/ 67930 h 82827"/>
                <a:gd name="connsiteX4" fmla="*/ 9153 w 40005"/>
                <a:gd name="connsiteY4" fmla="*/ 63444 h 82827"/>
                <a:gd name="connsiteX5" fmla="*/ 9153 w 40005"/>
                <a:gd name="connsiteY5" fmla="*/ 29820 h 82827"/>
                <a:gd name="connsiteX6" fmla="*/ -372 w 40005"/>
                <a:gd name="connsiteY6" fmla="*/ 29820 h 82827"/>
                <a:gd name="connsiteX7" fmla="*/ -372 w 40005"/>
                <a:gd name="connsiteY7" fmla="*/ 16485 h 82827"/>
                <a:gd name="connsiteX8" fmla="*/ 9153 w 40005"/>
                <a:gd name="connsiteY8" fmla="*/ 16485 h 82827"/>
                <a:gd name="connsiteX9" fmla="*/ 9153 w 40005"/>
                <a:gd name="connsiteY9" fmla="*/ -183 h 82827"/>
                <a:gd name="connsiteX10" fmla="*/ 26012 w 40005"/>
                <a:gd name="connsiteY10" fmla="*/ -183 h 82827"/>
                <a:gd name="connsiteX11" fmla="*/ 26012 w 40005"/>
                <a:gd name="connsiteY11" fmla="*/ 16485 h 82827"/>
                <a:gd name="connsiteX12" fmla="*/ 39347 w 40005"/>
                <a:gd name="connsiteY12" fmla="*/ 16485 h 82827"/>
                <a:gd name="connsiteX13" fmla="*/ 39347 w 40005"/>
                <a:gd name="connsiteY13" fmla="*/ 29820 h 82827"/>
                <a:gd name="connsiteX14" fmla="*/ 26012 w 40005"/>
                <a:gd name="connsiteY14" fmla="*/ 29820 h 82827"/>
                <a:gd name="connsiteX15" fmla="*/ 26012 w 40005"/>
                <a:gd name="connsiteY15" fmla="*/ 60681 h 82827"/>
                <a:gd name="connsiteX16" fmla="*/ 32023 w 40005"/>
                <a:gd name="connsiteY16" fmla="*/ 67415 h 82827"/>
                <a:gd name="connsiteX17" fmla="*/ 33347 w 40005"/>
                <a:gd name="connsiteY17" fmla="*/ 67349 h 82827"/>
                <a:gd name="connsiteX18" fmla="*/ 39633 w 40005"/>
                <a:gd name="connsiteY18" fmla="*/ 66682 h 8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005" h="82827">
                  <a:moveTo>
                    <a:pt x="39633" y="66682"/>
                  </a:moveTo>
                  <a:lnTo>
                    <a:pt x="39633" y="79541"/>
                  </a:lnTo>
                  <a:cubicBezTo>
                    <a:pt x="36233" y="81713"/>
                    <a:pt x="32232" y="82741"/>
                    <a:pt x="28203" y="82494"/>
                  </a:cubicBezTo>
                  <a:cubicBezTo>
                    <a:pt x="18926" y="83732"/>
                    <a:pt x="10391" y="77217"/>
                    <a:pt x="9153" y="67930"/>
                  </a:cubicBezTo>
                  <a:cubicBezTo>
                    <a:pt x="8953" y="66444"/>
                    <a:pt x="8953" y="64930"/>
                    <a:pt x="9153" y="63444"/>
                  </a:cubicBezTo>
                  <a:lnTo>
                    <a:pt x="9153" y="29820"/>
                  </a:lnTo>
                  <a:lnTo>
                    <a:pt x="-372" y="29820"/>
                  </a:lnTo>
                  <a:lnTo>
                    <a:pt x="-372" y="16485"/>
                  </a:lnTo>
                  <a:lnTo>
                    <a:pt x="9153" y="16485"/>
                  </a:lnTo>
                  <a:lnTo>
                    <a:pt x="9153" y="-183"/>
                  </a:lnTo>
                  <a:lnTo>
                    <a:pt x="26012" y="-183"/>
                  </a:lnTo>
                  <a:lnTo>
                    <a:pt x="26012" y="16485"/>
                  </a:lnTo>
                  <a:lnTo>
                    <a:pt x="39347" y="16485"/>
                  </a:lnTo>
                  <a:lnTo>
                    <a:pt x="39347" y="29820"/>
                  </a:lnTo>
                  <a:lnTo>
                    <a:pt x="26012" y="29820"/>
                  </a:lnTo>
                  <a:lnTo>
                    <a:pt x="26012" y="60681"/>
                  </a:lnTo>
                  <a:cubicBezTo>
                    <a:pt x="25812" y="64196"/>
                    <a:pt x="28508" y="67215"/>
                    <a:pt x="32023" y="67415"/>
                  </a:cubicBezTo>
                  <a:cubicBezTo>
                    <a:pt x="32470" y="67435"/>
                    <a:pt x="32909" y="67415"/>
                    <a:pt x="33347" y="67349"/>
                  </a:cubicBezTo>
                  <a:cubicBezTo>
                    <a:pt x="35461" y="67397"/>
                    <a:pt x="37576" y="67177"/>
                    <a:pt x="39633" y="666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0" name="Graphic 102">
              <a:extLst>
                <a:ext uri="{FF2B5EF4-FFF2-40B4-BE49-F238E27FC236}">
                  <a16:creationId xmlns:a16="http://schemas.microsoft.com/office/drawing/2014/main" id="{DA5ED3CD-5219-4FA8-8D7F-13AC62A1DE42}"/>
                </a:ext>
              </a:extLst>
            </p:cNvPr>
            <p:cNvSpPr/>
            <p:nvPr/>
          </p:nvSpPr>
          <p:spPr>
            <a:xfrm>
              <a:off x="3527774" y="3793235"/>
              <a:ext cx="16763" cy="88677"/>
            </a:xfrm>
            <a:custGeom>
              <a:avLst/>
              <a:gdLst>
                <a:gd name="connsiteX0" fmla="*/ -372 w 16763"/>
                <a:gd name="connsiteY0" fmla="*/ -183 h 88677"/>
                <a:gd name="connsiteX1" fmla="*/ 16392 w 16763"/>
                <a:gd name="connsiteY1" fmla="*/ -183 h 88677"/>
                <a:gd name="connsiteX2" fmla="*/ 16392 w 16763"/>
                <a:gd name="connsiteY2" fmla="*/ 88494 h 88677"/>
                <a:gd name="connsiteX3" fmla="*/ -372 w 16763"/>
                <a:gd name="connsiteY3" fmla="*/ 884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88677">
                  <a:moveTo>
                    <a:pt x="-372" y="-183"/>
                  </a:moveTo>
                  <a:lnTo>
                    <a:pt x="16392" y="-183"/>
                  </a:lnTo>
                  <a:lnTo>
                    <a:pt x="16392" y="88494"/>
                  </a:lnTo>
                  <a:lnTo>
                    <a:pt x="-372" y="884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1" name="Graphic 102">
              <a:extLst>
                <a:ext uri="{FF2B5EF4-FFF2-40B4-BE49-F238E27FC236}">
                  <a16:creationId xmlns:a16="http://schemas.microsoft.com/office/drawing/2014/main" id="{23529EB9-FEBA-44EF-A659-D889219A6BEB}"/>
                </a:ext>
              </a:extLst>
            </p:cNvPr>
            <p:cNvSpPr/>
            <p:nvPr/>
          </p:nvSpPr>
          <p:spPr>
            <a:xfrm>
              <a:off x="3553821" y="3815714"/>
              <a:ext cx="65274" cy="67459"/>
            </a:xfrm>
            <a:custGeom>
              <a:avLst/>
              <a:gdLst>
                <a:gd name="connsiteX0" fmla="*/ 64450 w 65274"/>
                <a:gd name="connsiteY0" fmla="*/ 40012 h 67459"/>
                <a:gd name="connsiteX1" fmla="*/ 15872 w 65274"/>
                <a:gd name="connsiteY1" fmla="*/ 40012 h 67459"/>
                <a:gd name="connsiteX2" fmla="*/ 35684 w 65274"/>
                <a:gd name="connsiteY2" fmla="*/ 53538 h 67459"/>
                <a:gd name="connsiteX3" fmla="*/ 52448 w 65274"/>
                <a:gd name="connsiteY3" fmla="*/ 47632 h 67459"/>
                <a:gd name="connsiteX4" fmla="*/ 60068 w 65274"/>
                <a:gd name="connsiteY4" fmla="*/ 55824 h 67459"/>
                <a:gd name="connsiteX5" fmla="*/ 33874 w 65274"/>
                <a:gd name="connsiteY5" fmla="*/ 67254 h 67459"/>
                <a:gd name="connsiteX6" fmla="*/ -368 w 65274"/>
                <a:gd name="connsiteY6" fmla="*/ 34059 h 67459"/>
                <a:gd name="connsiteX7" fmla="*/ 32827 w 65274"/>
                <a:gd name="connsiteY7" fmla="*/ -183 h 67459"/>
                <a:gd name="connsiteX8" fmla="*/ 64450 w 65274"/>
                <a:gd name="connsiteY8" fmla="*/ 40012 h 67459"/>
                <a:gd name="connsiteX9" fmla="*/ 15586 w 65274"/>
                <a:gd name="connsiteY9" fmla="*/ 27820 h 67459"/>
                <a:gd name="connsiteX10" fmla="*/ 49591 w 65274"/>
                <a:gd name="connsiteY10" fmla="*/ 27820 h 67459"/>
                <a:gd name="connsiteX11" fmla="*/ 32922 w 65274"/>
                <a:gd name="connsiteY11" fmla="*/ 13914 h 67459"/>
                <a:gd name="connsiteX12" fmla="*/ 15586 w 65274"/>
                <a:gd name="connsiteY12" fmla="*/ 27820 h 6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74" h="67459">
                  <a:moveTo>
                    <a:pt x="64450" y="40012"/>
                  </a:moveTo>
                  <a:lnTo>
                    <a:pt x="15872" y="40012"/>
                  </a:lnTo>
                  <a:cubicBezTo>
                    <a:pt x="18454" y="48632"/>
                    <a:pt x="26711" y="54271"/>
                    <a:pt x="35684" y="53538"/>
                  </a:cubicBezTo>
                  <a:cubicBezTo>
                    <a:pt x="41818" y="53757"/>
                    <a:pt x="47810" y="51652"/>
                    <a:pt x="52448" y="47632"/>
                  </a:cubicBezTo>
                  <a:lnTo>
                    <a:pt x="60068" y="55824"/>
                  </a:lnTo>
                  <a:cubicBezTo>
                    <a:pt x="53524" y="63415"/>
                    <a:pt x="43885" y="67625"/>
                    <a:pt x="33874" y="67254"/>
                  </a:cubicBezTo>
                  <a:cubicBezTo>
                    <a:pt x="15253" y="67539"/>
                    <a:pt x="-82" y="52680"/>
                    <a:pt x="-368" y="34059"/>
                  </a:cubicBezTo>
                  <a:cubicBezTo>
                    <a:pt x="-654" y="15438"/>
                    <a:pt x="14205" y="102"/>
                    <a:pt x="32827" y="-183"/>
                  </a:cubicBezTo>
                  <a:cubicBezTo>
                    <a:pt x="49305" y="-183"/>
                    <a:pt x="68069" y="11437"/>
                    <a:pt x="64450" y="40012"/>
                  </a:cubicBezTo>
                  <a:close/>
                  <a:moveTo>
                    <a:pt x="15586" y="27820"/>
                  </a:moveTo>
                  <a:lnTo>
                    <a:pt x="49591" y="27820"/>
                  </a:lnTo>
                  <a:cubicBezTo>
                    <a:pt x="48600" y="19505"/>
                    <a:pt x="41285" y="13399"/>
                    <a:pt x="32922" y="13914"/>
                  </a:cubicBezTo>
                  <a:cubicBezTo>
                    <a:pt x="24511" y="13666"/>
                    <a:pt x="17168" y="19562"/>
                    <a:pt x="15586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2" name="Graphic 102">
              <a:extLst>
                <a:ext uri="{FF2B5EF4-FFF2-40B4-BE49-F238E27FC236}">
                  <a16:creationId xmlns:a16="http://schemas.microsoft.com/office/drawing/2014/main" id="{73364CBF-5EC0-44B3-ABDD-FCECD8DFEAAD}"/>
                </a:ext>
              </a:extLst>
            </p:cNvPr>
            <p:cNvSpPr/>
            <p:nvPr/>
          </p:nvSpPr>
          <p:spPr>
            <a:xfrm>
              <a:off x="3620547" y="3816952"/>
              <a:ext cx="70199" cy="64960"/>
            </a:xfrm>
            <a:custGeom>
              <a:avLst/>
              <a:gdLst>
                <a:gd name="connsiteX0" fmla="*/ -372 w 70199"/>
                <a:gd name="connsiteY0" fmla="*/ -183 h 64960"/>
                <a:gd name="connsiteX1" fmla="*/ 16678 w 70199"/>
                <a:gd name="connsiteY1" fmla="*/ -183 h 64960"/>
                <a:gd name="connsiteX2" fmla="*/ 34680 w 70199"/>
                <a:gd name="connsiteY2" fmla="*/ 44965 h 64960"/>
                <a:gd name="connsiteX3" fmla="*/ 52587 w 70199"/>
                <a:gd name="connsiteY3" fmla="*/ -183 h 64960"/>
                <a:gd name="connsiteX4" fmla="*/ 69827 w 70199"/>
                <a:gd name="connsiteY4" fmla="*/ -183 h 64960"/>
                <a:gd name="connsiteX5" fmla="*/ 42490 w 70199"/>
                <a:gd name="connsiteY5" fmla="*/ 64777 h 64960"/>
                <a:gd name="connsiteX6" fmla="*/ 26965 w 70199"/>
                <a:gd name="connsiteY6" fmla="*/ 64777 h 6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99" h="64960">
                  <a:moveTo>
                    <a:pt x="-372" y="-183"/>
                  </a:moveTo>
                  <a:lnTo>
                    <a:pt x="16678" y="-183"/>
                  </a:lnTo>
                  <a:lnTo>
                    <a:pt x="34680" y="44965"/>
                  </a:lnTo>
                  <a:lnTo>
                    <a:pt x="52587" y="-183"/>
                  </a:lnTo>
                  <a:lnTo>
                    <a:pt x="69827" y="-183"/>
                  </a:lnTo>
                  <a:lnTo>
                    <a:pt x="42490" y="64777"/>
                  </a:lnTo>
                  <a:lnTo>
                    <a:pt x="26965" y="6477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3" name="Graphic 102">
              <a:extLst>
                <a:ext uri="{FF2B5EF4-FFF2-40B4-BE49-F238E27FC236}">
                  <a16:creationId xmlns:a16="http://schemas.microsoft.com/office/drawing/2014/main" id="{E0B14F1C-7BC3-4D3D-8FED-C213635BD444}"/>
                </a:ext>
              </a:extLst>
            </p:cNvPr>
            <p:cNvSpPr/>
            <p:nvPr/>
          </p:nvSpPr>
          <p:spPr>
            <a:xfrm>
              <a:off x="3691886" y="3815714"/>
              <a:ext cx="65321" cy="67461"/>
            </a:xfrm>
            <a:custGeom>
              <a:avLst/>
              <a:gdLst>
                <a:gd name="connsiteX0" fmla="*/ 64497 w 65321"/>
                <a:gd name="connsiteY0" fmla="*/ 40012 h 67461"/>
                <a:gd name="connsiteX1" fmla="*/ 15824 w 65321"/>
                <a:gd name="connsiteY1" fmla="*/ 40012 h 67461"/>
                <a:gd name="connsiteX2" fmla="*/ 35731 w 65321"/>
                <a:gd name="connsiteY2" fmla="*/ 53538 h 67461"/>
                <a:gd name="connsiteX3" fmla="*/ 52495 w 65321"/>
                <a:gd name="connsiteY3" fmla="*/ 47632 h 67461"/>
                <a:gd name="connsiteX4" fmla="*/ 60115 w 65321"/>
                <a:gd name="connsiteY4" fmla="*/ 55824 h 67461"/>
                <a:gd name="connsiteX5" fmla="*/ 33826 w 65321"/>
                <a:gd name="connsiteY5" fmla="*/ 67254 h 67461"/>
                <a:gd name="connsiteX6" fmla="*/ -368 w 65321"/>
                <a:gd name="connsiteY6" fmla="*/ 34011 h 67461"/>
                <a:gd name="connsiteX7" fmla="*/ 32874 w 65321"/>
                <a:gd name="connsiteY7" fmla="*/ -183 h 67461"/>
                <a:gd name="connsiteX8" fmla="*/ 64497 w 65321"/>
                <a:gd name="connsiteY8" fmla="*/ 40012 h 67461"/>
                <a:gd name="connsiteX9" fmla="*/ 15633 w 65321"/>
                <a:gd name="connsiteY9" fmla="*/ 27820 h 67461"/>
                <a:gd name="connsiteX10" fmla="*/ 49638 w 65321"/>
                <a:gd name="connsiteY10" fmla="*/ 27820 h 67461"/>
                <a:gd name="connsiteX11" fmla="*/ 32969 w 65321"/>
                <a:gd name="connsiteY11" fmla="*/ 13914 h 67461"/>
                <a:gd name="connsiteX12" fmla="*/ 15633 w 65321"/>
                <a:gd name="connsiteY12" fmla="*/ 27820 h 6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21" h="67461">
                  <a:moveTo>
                    <a:pt x="64497" y="40012"/>
                  </a:moveTo>
                  <a:lnTo>
                    <a:pt x="15824" y="40012"/>
                  </a:lnTo>
                  <a:cubicBezTo>
                    <a:pt x="18415" y="48670"/>
                    <a:pt x="26730" y="54319"/>
                    <a:pt x="35731" y="53538"/>
                  </a:cubicBezTo>
                  <a:cubicBezTo>
                    <a:pt x="41865" y="53757"/>
                    <a:pt x="47857" y="51652"/>
                    <a:pt x="52495" y="47632"/>
                  </a:cubicBezTo>
                  <a:lnTo>
                    <a:pt x="60115" y="55824"/>
                  </a:lnTo>
                  <a:cubicBezTo>
                    <a:pt x="53543" y="63434"/>
                    <a:pt x="43875" y="67644"/>
                    <a:pt x="33826" y="67254"/>
                  </a:cubicBezTo>
                  <a:cubicBezTo>
                    <a:pt x="15205" y="67520"/>
                    <a:pt x="-102" y="52633"/>
                    <a:pt x="-368" y="34011"/>
                  </a:cubicBezTo>
                  <a:cubicBezTo>
                    <a:pt x="-635" y="15390"/>
                    <a:pt x="14252" y="83"/>
                    <a:pt x="32874" y="-183"/>
                  </a:cubicBezTo>
                  <a:cubicBezTo>
                    <a:pt x="49352" y="-183"/>
                    <a:pt x="68116" y="11437"/>
                    <a:pt x="64497" y="40012"/>
                  </a:cubicBezTo>
                  <a:close/>
                  <a:moveTo>
                    <a:pt x="15633" y="27820"/>
                  </a:moveTo>
                  <a:lnTo>
                    <a:pt x="49638" y="27820"/>
                  </a:lnTo>
                  <a:cubicBezTo>
                    <a:pt x="48647" y="19505"/>
                    <a:pt x="41332" y="13399"/>
                    <a:pt x="32969" y="13914"/>
                  </a:cubicBezTo>
                  <a:cubicBezTo>
                    <a:pt x="24558" y="13666"/>
                    <a:pt x="17215" y="19562"/>
                    <a:pt x="15633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4" name="Graphic 102">
              <a:extLst>
                <a:ext uri="{FF2B5EF4-FFF2-40B4-BE49-F238E27FC236}">
                  <a16:creationId xmlns:a16="http://schemas.microsoft.com/office/drawing/2014/main" id="{A28BF333-D224-4ABB-8793-75CE09E122DA}"/>
                </a:ext>
              </a:extLst>
            </p:cNvPr>
            <p:cNvSpPr/>
            <p:nvPr/>
          </p:nvSpPr>
          <p:spPr>
            <a:xfrm>
              <a:off x="3766756" y="3815590"/>
              <a:ext cx="61245" cy="66227"/>
            </a:xfrm>
            <a:custGeom>
              <a:avLst/>
              <a:gdLst>
                <a:gd name="connsiteX0" fmla="*/ 60874 w 61245"/>
                <a:gd name="connsiteY0" fmla="*/ 27944 h 66227"/>
                <a:gd name="connsiteX1" fmla="*/ 60874 w 61245"/>
                <a:gd name="connsiteY1" fmla="*/ 66044 h 66227"/>
                <a:gd name="connsiteX2" fmla="*/ 44110 w 61245"/>
                <a:gd name="connsiteY2" fmla="*/ 66044 h 66227"/>
                <a:gd name="connsiteX3" fmla="*/ 44110 w 61245"/>
                <a:gd name="connsiteY3" fmla="*/ 30611 h 66227"/>
                <a:gd name="connsiteX4" fmla="*/ 32241 w 61245"/>
                <a:gd name="connsiteY4" fmla="*/ 14761 h 66227"/>
                <a:gd name="connsiteX5" fmla="*/ 16392 w 61245"/>
                <a:gd name="connsiteY5" fmla="*/ 26620 h 66227"/>
                <a:gd name="connsiteX6" fmla="*/ 16392 w 61245"/>
                <a:gd name="connsiteY6" fmla="*/ 30611 h 66227"/>
                <a:gd name="connsiteX7" fmla="*/ 16392 w 61245"/>
                <a:gd name="connsiteY7" fmla="*/ 66044 h 66227"/>
                <a:gd name="connsiteX8" fmla="*/ -372 w 61245"/>
                <a:gd name="connsiteY8" fmla="*/ 66044 h 66227"/>
                <a:gd name="connsiteX9" fmla="*/ -372 w 61245"/>
                <a:gd name="connsiteY9" fmla="*/ 1083 h 66227"/>
                <a:gd name="connsiteX10" fmla="*/ 16392 w 61245"/>
                <a:gd name="connsiteY10" fmla="*/ 1083 h 66227"/>
                <a:gd name="connsiteX11" fmla="*/ 16392 w 61245"/>
                <a:gd name="connsiteY11" fmla="*/ 9942 h 66227"/>
                <a:gd name="connsiteX12" fmla="*/ 36204 w 61245"/>
                <a:gd name="connsiteY12" fmla="*/ -155 h 66227"/>
                <a:gd name="connsiteX13" fmla="*/ 60874 w 61245"/>
                <a:gd name="connsiteY13" fmla="*/ 27944 h 6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5" h="66227">
                  <a:moveTo>
                    <a:pt x="60874" y="27944"/>
                  </a:moveTo>
                  <a:lnTo>
                    <a:pt x="60874" y="66044"/>
                  </a:lnTo>
                  <a:lnTo>
                    <a:pt x="44110" y="66044"/>
                  </a:lnTo>
                  <a:lnTo>
                    <a:pt x="44110" y="30611"/>
                  </a:lnTo>
                  <a:cubicBezTo>
                    <a:pt x="45214" y="22953"/>
                    <a:pt x="39900" y="15857"/>
                    <a:pt x="32241" y="14761"/>
                  </a:cubicBezTo>
                  <a:cubicBezTo>
                    <a:pt x="24593" y="13657"/>
                    <a:pt x="17497" y="18971"/>
                    <a:pt x="16392" y="26620"/>
                  </a:cubicBezTo>
                  <a:cubicBezTo>
                    <a:pt x="16201" y="27944"/>
                    <a:pt x="16201" y="29287"/>
                    <a:pt x="16392" y="30611"/>
                  </a:cubicBezTo>
                  <a:lnTo>
                    <a:pt x="16392" y="66044"/>
                  </a:lnTo>
                  <a:lnTo>
                    <a:pt x="-372" y="66044"/>
                  </a:lnTo>
                  <a:lnTo>
                    <a:pt x="-372" y="1083"/>
                  </a:lnTo>
                  <a:lnTo>
                    <a:pt x="16392" y="1083"/>
                  </a:lnTo>
                  <a:lnTo>
                    <a:pt x="16392" y="9942"/>
                  </a:lnTo>
                  <a:cubicBezTo>
                    <a:pt x="20726" y="3284"/>
                    <a:pt x="28270" y="-555"/>
                    <a:pt x="36204" y="-155"/>
                  </a:cubicBezTo>
                  <a:cubicBezTo>
                    <a:pt x="49634" y="-60"/>
                    <a:pt x="60874" y="8132"/>
                    <a:pt x="60874" y="279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5" name="Graphic 102">
              <a:extLst>
                <a:ext uri="{FF2B5EF4-FFF2-40B4-BE49-F238E27FC236}">
                  <a16:creationId xmlns:a16="http://schemas.microsoft.com/office/drawing/2014/main" id="{0D37268B-0392-4DCC-BF2E-266309249682}"/>
                </a:ext>
              </a:extLst>
            </p:cNvPr>
            <p:cNvSpPr/>
            <p:nvPr/>
          </p:nvSpPr>
          <p:spPr>
            <a:xfrm>
              <a:off x="3838384" y="3864006"/>
              <a:ext cx="19050" cy="19050"/>
            </a:xfrm>
            <a:custGeom>
              <a:avLst/>
              <a:gdLst>
                <a:gd name="connsiteX0" fmla="*/ -372 w 19050"/>
                <a:gd name="connsiteY0" fmla="*/ 9342 h 19050"/>
                <a:gd name="connsiteX1" fmla="*/ 9153 w 19050"/>
                <a:gd name="connsiteY1" fmla="*/ -183 h 19050"/>
                <a:gd name="connsiteX2" fmla="*/ 18678 w 19050"/>
                <a:gd name="connsiteY2" fmla="*/ 9342 h 19050"/>
                <a:gd name="connsiteX3" fmla="*/ 9153 w 19050"/>
                <a:gd name="connsiteY3" fmla="*/ 18867 h 19050"/>
                <a:gd name="connsiteX4" fmla="*/ -372 w 19050"/>
                <a:gd name="connsiteY4" fmla="*/ 93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-372" y="9342"/>
                  </a:moveTo>
                  <a:cubicBezTo>
                    <a:pt x="-372" y="4084"/>
                    <a:pt x="3895" y="-183"/>
                    <a:pt x="9153" y="-183"/>
                  </a:cubicBezTo>
                  <a:cubicBezTo>
                    <a:pt x="14411" y="-183"/>
                    <a:pt x="18678" y="4084"/>
                    <a:pt x="18678" y="9342"/>
                  </a:cubicBezTo>
                  <a:cubicBezTo>
                    <a:pt x="18678" y="14600"/>
                    <a:pt x="14411" y="18867"/>
                    <a:pt x="9153" y="18867"/>
                  </a:cubicBezTo>
                  <a:cubicBezTo>
                    <a:pt x="3895" y="18867"/>
                    <a:pt x="-372" y="14600"/>
                    <a:pt x="-372" y="93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6" name="Graphic 102">
              <a:extLst>
                <a:ext uri="{FF2B5EF4-FFF2-40B4-BE49-F238E27FC236}">
                  <a16:creationId xmlns:a16="http://schemas.microsoft.com/office/drawing/2014/main" id="{52E3D29D-C170-4D3C-A597-D85ED0AD501F}"/>
                </a:ext>
              </a:extLst>
            </p:cNvPr>
            <p:cNvSpPr/>
            <p:nvPr/>
          </p:nvSpPr>
          <p:spPr>
            <a:xfrm>
              <a:off x="3000815" y="2948567"/>
              <a:ext cx="243138" cy="216304"/>
            </a:xfrm>
            <a:custGeom>
              <a:avLst/>
              <a:gdLst>
                <a:gd name="connsiteX0" fmla="*/ 242075 w 243138"/>
                <a:gd name="connsiteY0" fmla="*/ 105536 h 216304"/>
                <a:gd name="connsiteX1" fmla="*/ 214262 w 243138"/>
                <a:gd name="connsiteY1" fmla="*/ 22573 h 216304"/>
                <a:gd name="connsiteX2" fmla="*/ 209499 w 243138"/>
                <a:gd name="connsiteY2" fmla="*/ 16096 h 216304"/>
                <a:gd name="connsiteX3" fmla="*/ 189497 w 243138"/>
                <a:gd name="connsiteY3" fmla="*/ 1713 h 216304"/>
                <a:gd name="connsiteX4" fmla="*/ 176733 w 243138"/>
                <a:gd name="connsiteY4" fmla="*/ 2285 h 216304"/>
                <a:gd name="connsiteX5" fmla="*/ 131299 w 243138"/>
                <a:gd name="connsiteY5" fmla="*/ 45052 h 216304"/>
                <a:gd name="connsiteX6" fmla="*/ 170447 w 243138"/>
                <a:gd name="connsiteY6" fmla="*/ 73627 h 216304"/>
                <a:gd name="connsiteX7" fmla="*/ 175685 w 243138"/>
                <a:gd name="connsiteY7" fmla="*/ 89819 h 216304"/>
                <a:gd name="connsiteX8" fmla="*/ 160160 w 243138"/>
                <a:gd name="connsiteY8" fmla="*/ 137444 h 216304"/>
                <a:gd name="connsiteX9" fmla="*/ 146349 w 243138"/>
                <a:gd name="connsiteY9" fmla="*/ 147541 h 216304"/>
                <a:gd name="connsiteX10" fmla="*/ 96057 w 243138"/>
                <a:gd name="connsiteY10" fmla="*/ 147541 h 216304"/>
                <a:gd name="connsiteX11" fmla="*/ 82245 w 243138"/>
                <a:gd name="connsiteY11" fmla="*/ 137444 h 216304"/>
                <a:gd name="connsiteX12" fmla="*/ 66815 w 243138"/>
                <a:gd name="connsiteY12" fmla="*/ 89819 h 216304"/>
                <a:gd name="connsiteX13" fmla="*/ 71958 w 243138"/>
                <a:gd name="connsiteY13" fmla="*/ 73627 h 216304"/>
                <a:gd name="connsiteX14" fmla="*/ 111201 w 243138"/>
                <a:gd name="connsiteY14" fmla="*/ 45052 h 216304"/>
                <a:gd name="connsiteX15" fmla="*/ 65672 w 243138"/>
                <a:gd name="connsiteY15" fmla="*/ 2285 h 216304"/>
                <a:gd name="connsiteX16" fmla="*/ 52908 w 243138"/>
                <a:gd name="connsiteY16" fmla="*/ 1713 h 216304"/>
                <a:gd name="connsiteX17" fmla="*/ 32810 w 243138"/>
                <a:gd name="connsiteY17" fmla="*/ 16096 h 216304"/>
                <a:gd name="connsiteX18" fmla="*/ 28048 w 243138"/>
                <a:gd name="connsiteY18" fmla="*/ 22573 h 216304"/>
                <a:gd name="connsiteX19" fmla="*/ 235 w 243138"/>
                <a:gd name="connsiteY19" fmla="*/ 105536 h 216304"/>
                <a:gd name="connsiteX20" fmla="*/ 235 w 243138"/>
                <a:gd name="connsiteY20" fmla="*/ 113727 h 216304"/>
                <a:gd name="connsiteX21" fmla="*/ 14332 w 243138"/>
                <a:gd name="connsiteY21" fmla="*/ 156970 h 216304"/>
                <a:gd name="connsiteX22" fmla="*/ 18809 w 243138"/>
                <a:gd name="connsiteY22" fmla="*/ 163448 h 216304"/>
                <a:gd name="connsiteX23" fmla="*/ 83865 w 243138"/>
                <a:gd name="connsiteY23" fmla="*/ 213454 h 216304"/>
                <a:gd name="connsiteX24" fmla="*/ 91675 w 243138"/>
                <a:gd name="connsiteY24" fmla="*/ 216121 h 216304"/>
                <a:gd name="connsiteX25" fmla="*/ 150730 w 243138"/>
                <a:gd name="connsiteY25" fmla="*/ 216121 h 216304"/>
                <a:gd name="connsiteX26" fmla="*/ 158636 w 243138"/>
                <a:gd name="connsiteY26" fmla="*/ 213454 h 216304"/>
                <a:gd name="connsiteX27" fmla="*/ 223596 w 243138"/>
                <a:gd name="connsiteY27" fmla="*/ 163448 h 216304"/>
                <a:gd name="connsiteX28" fmla="*/ 228168 w 243138"/>
                <a:gd name="connsiteY28" fmla="*/ 156970 h 216304"/>
                <a:gd name="connsiteX29" fmla="*/ 242170 w 243138"/>
                <a:gd name="connsiteY29" fmla="*/ 113727 h 216304"/>
                <a:gd name="connsiteX30" fmla="*/ 242075 w 243138"/>
                <a:gd name="connsiteY30" fmla="*/ 105536 h 216304"/>
                <a:gd name="connsiteX31" fmla="*/ 157779 w 243138"/>
                <a:gd name="connsiteY31" fmla="*/ 43909 h 216304"/>
                <a:gd name="connsiteX32" fmla="*/ 183687 w 243138"/>
                <a:gd name="connsiteY32" fmla="*/ 18763 h 216304"/>
                <a:gd name="connsiteX33" fmla="*/ 195879 w 243138"/>
                <a:gd name="connsiteY33" fmla="*/ 27431 h 216304"/>
                <a:gd name="connsiteX34" fmla="*/ 184163 w 243138"/>
                <a:gd name="connsiteY34" fmla="*/ 63626 h 216304"/>
                <a:gd name="connsiteX35" fmla="*/ 180162 w 243138"/>
                <a:gd name="connsiteY35" fmla="*/ 60197 h 216304"/>
                <a:gd name="connsiteX36" fmla="*/ 58528 w 243138"/>
                <a:gd name="connsiteY36" fmla="*/ 18763 h 216304"/>
                <a:gd name="connsiteX37" fmla="*/ 84722 w 243138"/>
                <a:gd name="connsiteY37" fmla="*/ 43909 h 216304"/>
                <a:gd name="connsiteX38" fmla="*/ 62338 w 243138"/>
                <a:gd name="connsiteY38" fmla="*/ 60197 h 216304"/>
                <a:gd name="connsiteX39" fmla="*/ 58338 w 243138"/>
                <a:gd name="connsiteY39" fmla="*/ 63626 h 216304"/>
                <a:gd name="connsiteX40" fmla="*/ 46622 w 243138"/>
                <a:gd name="connsiteY40" fmla="*/ 27431 h 216304"/>
                <a:gd name="connsiteX41" fmla="*/ 16523 w 243138"/>
                <a:gd name="connsiteY41" fmla="*/ 110107 h 216304"/>
                <a:gd name="connsiteX42" fmla="*/ 36335 w 243138"/>
                <a:gd name="connsiteY42" fmla="*/ 51053 h 216304"/>
                <a:gd name="connsiteX43" fmla="*/ 50718 w 243138"/>
                <a:gd name="connsiteY43" fmla="*/ 95248 h 216304"/>
                <a:gd name="connsiteX44" fmla="*/ 50718 w 243138"/>
                <a:gd name="connsiteY44" fmla="*/ 95248 h 216304"/>
                <a:gd name="connsiteX45" fmla="*/ 66148 w 243138"/>
                <a:gd name="connsiteY45" fmla="*/ 142874 h 216304"/>
                <a:gd name="connsiteX46" fmla="*/ 68243 w 243138"/>
                <a:gd name="connsiteY46" fmla="*/ 147731 h 216304"/>
                <a:gd name="connsiteX47" fmla="*/ 28810 w 243138"/>
                <a:gd name="connsiteY47" fmla="*/ 147731 h 216304"/>
                <a:gd name="connsiteX48" fmla="*/ 149301 w 243138"/>
                <a:gd name="connsiteY48" fmla="*/ 199643 h 216304"/>
                <a:gd name="connsiteX49" fmla="*/ 92913 w 243138"/>
                <a:gd name="connsiteY49" fmla="*/ 199643 h 216304"/>
                <a:gd name="connsiteX50" fmla="*/ 47384 w 243138"/>
                <a:gd name="connsiteY50" fmla="*/ 164590 h 216304"/>
                <a:gd name="connsiteX51" fmla="*/ 194831 w 243138"/>
                <a:gd name="connsiteY51" fmla="*/ 164590 h 216304"/>
                <a:gd name="connsiteX52" fmla="*/ 213500 w 243138"/>
                <a:gd name="connsiteY52" fmla="*/ 147827 h 216304"/>
                <a:gd name="connsiteX53" fmla="*/ 173971 w 243138"/>
                <a:gd name="connsiteY53" fmla="*/ 147827 h 216304"/>
                <a:gd name="connsiteX54" fmla="*/ 176067 w 243138"/>
                <a:gd name="connsiteY54" fmla="*/ 142969 h 216304"/>
                <a:gd name="connsiteX55" fmla="*/ 191592 w 243138"/>
                <a:gd name="connsiteY55" fmla="*/ 95344 h 216304"/>
                <a:gd name="connsiteX56" fmla="*/ 191592 w 243138"/>
                <a:gd name="connsiteY56" fmla="*/ 95344 h 216304"/>
                <a:gd name="connsiteX57" fmla="*/ 205975 w 243138"/>
                <a:gd name="connsiteY57" fmla="*/ 51148 h 216304"/>
                <a:gd name="connsiteX58" fmla="*/ 225692 w 243138"/>
                <a:gd name="connsiteY58" fmla="*/ 110203 h 21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138" h="216304">
                  <a:moveTo>
                    <a:pt x="242075" y="105536"/>
                  </a:moveTo>
                  <a:lnTo>
                    <a:pt x="214262" y="22573"/>
                  </a:lnTo>
                  <a:cubicBezTo>
                    <a:pt x="213338" y="20001"/>
                    <a:pt x="211681" y="17744"/>
                    <a:pt x="209499" y="16096"/>
                  </a:cubicBezTo>
                  <a:lnTo>
                    <a:pt x="189497" y="1713"/>
                  </a:lnTo>
                  <a:cubicBezTo>
                    <a:pt x="185601" y="-1011"/>
                    <a:pt x="180362" y="-783"/>
                    <a:pt x="176733" y="2285"/>
                  </a:cubicBezTo>
                  <a:lnTo>
                    <a:pt x="131299" y="45052"/>
                  </a:lnTo>
                  <a:lnTo>
                    <a:pt x="170447" y="73627"/>
                  </a:lnTo>
                  <a:cubicBezTo>
                    <a:pt x="175514" y="77322"/>
                    <a:pt x="177629" y="83857"/>
                    <a:pt x="175685" y="89819"/>
                  </a:cubicBezTo>
                  <a:lnTo>
                    <a:pt x="160160" y="137444"/>
                  </a:lnTo>
                  <a:cubicBezTo>
                    <a:pt x="158226" y="143445"/>
                    <a:pt x="152654" y="147512"/>
                    <a:pt x="146349" y="147541"/>
                  </a:cubicBezTo>
                  <a:lnTo>
                    <a:pt x="96057" y="147541"/>
                  </a:lnTo>
                  <a:cubicBezTo>
                    <a:pt x="89751" y="147512"/>
                    <a:pt x="84179" y="143445"/>
                    <a:pt x="82245" y="137444"/>
                  </a:cubicBezTo>
                  <a:lnTo>
                    <a:pt x="66815" y="89819"/>
                  </a:lnTo>
                  <a:cubicBezTo>
                    <a:pt x="64786" y="83876"/>
                    <a:pt x="66872" y="77303"/>
                    <a:pt x="71958" y="73627"/>
                  </a:cubicBezTo>
                  <a:lnTo>
                    <a:pt x="111201" y="45052"/>
                  </a:lnTo>
                  <a:lnTo>
                    <a:pt x="65672" y="2285"/>
                  </a:lnTo>
                  <a:cubicBezTo>
                    <a:pt x="62043" y="-783"/>
                    <a:pt x="56804" y="-1011"/>
                    <a:pt x="52908" y="1713"/>
                  </a:cubicBezTo>
                  <a:lnTo>
                    <a:pt x="32810" y="16096"/>
                  </a:lnTo>
                  <a:cubicBezTo>
                    <a:pt x="30630" y="17744"/>
                    <a:pt x="28972" y="20001"/>
                    <a:pt x="28048" y="22573"/>
                  </a:cubicBezTo>
                  <a:lnTo>
                    <a:pt x="235" y="105536"/>
                  </a:lnTo>
                  <a:cubicBezTo>
                    <a:pt x="-574" y="108203"/>
                    <a:pt x="-574" y="111060"/>
                    <a:pt x="235" y="113727"/>
                  </a:cubicBezTo>
                  <a:lnTo>
                    <a:pt x="14332" y="156970"/>
                  </a:lnTo>
                  <a:cubicBezTo>
                    <a:pt x="15151" y="159523"/>
                    <a:pt x="16704" y="161781"/>
                    <a:pt x="18809" y="163448"/>
                  </a:cubicBezTo>
                  <a:lnTo>
                    <a:pt x="83865" y="213454"/>
                  </a:lnTo>
                  <a:cubicBezTo>
                    <a:pt x="86122" y="215130"/>
                    <a:pt x="88856" y="216064"/>
                    <a:pt x="91675" y="216121"/>
                  </a:cubicBezTo>
                  <a:lnTo>
                    <a:pt x="150730" y="216121"/>
                  </a:lnTo>
                  <a:cubicBezTo>
                    <a:pt x="153578" y="216054"/>
                    <a:pt x="156331" y="215121"/>
                    <a:pt x="158636" y="213454"/>
                  </a:cubicBezTo>
                  <a:lnTo>
                    <a:pt x="223596" y="163448"/>
                  </a:lnTo>
                  <a:cubicBezTo>
                    <a:pt x="225701" y="161762"/>
                    <a:pt x="227283" y="159514"/>
                    <a:pt x="228168" y="156970"/>
                  </a:cubicBezTo>
                  <a:lnTo>
                    <a:pt x="242170" y="113727"/>
                  </a:lnTo>
                  <a:cubicBezTo>
                    <a:pt x="242999" y="111050"/>
                    <a:pt x="242961" y="108193"/>
                    <a:pt x="242075" y="105536"/>
                  </a:cubicBezTo>
                  <a:close/>
                  <a:moveTo>
                    <a:pt x="157779" y="43909"/>
                  </a:moveTo>
                  <a:lnTo>
                    <a:pt x="183687" y="18763"/>
                  </a:lnTo>
                  <a:lnTo>
                    <a:pt x="195879" y="27431"/>
                  </a:lnTo>
                  <a:lnTo>
                    <a:pt x="184163" y="63626"/>
                  </a:lnTo>
                  <a:cubicBezTo>
                    <a:pt x="182915" y="62378"/>
                    <a:pt x="181582" y="61235"/>
                    <a:pt x="180162" y="60197"/>
                  </a:cubicBezTo>
                  <a:close/>
                  <a:moveTo>
                    <a:pt x="58528" y="18763"/>
                  </a:moveTo>
                  <a:lnTo>
                    <a:pt x="84722" y="43909"/>
                  </a:lnTo>
                  <a:lnTo>
                    <a:pt x="62338" y="60197"/>
                  </a:lnTo>
                  <a:cubicBezTo>
                    <a:pt x="60919" y="61235"/>
                    <a:pt x="59585" y="62378"/>
                    <a:pt x="58338" y="63626"/>
                  </a:cubicBezTo>
                  <a:lnTo>
                    <a:pt x="46622" y="27431"/>
                  </a:lnTo>
                  <a:close/>
                  <a:moveTo>
                    <a:pt x="16523" y="110107"/>
                  </a:moveTo>
                  <a:lnTo>
                    <a:pt x="36335" y="51053"/>
                  </a:lnTo>
                  <a:lnTo>
                    <a:pt x="50718" y="95248"/>
                  </a:lnTo>
                  <a:lnTo>
                    <a:pt x="50718" y="95248"/>
                  </a:lnTo>
                  <a:lnTo>
                    <a:pt x="66148" y="142874"/>
                  </a:lnTo>
                  <a:cubicBezTo>
                    <a:pt x="66691" y="144559"/>
                    <a:pt x="67396" y="146179"/>
                    <a:pt x="68243" y="147731"/>
                  </a:cubicBezTo>
                  <a:lnTo>
                    <a:pt x="28810" y="147731"/>
                  </a:lnTo>
                  <a:close/>
                  <a:moveTo>
                    <a:pt x="149301" y="199643"/>
                  </a:moveTo>
                  <a:lnTo>
                    <a:pt x="92913" y="199643"/>
                  </a:lnTo>
                  <a:lnTo>
                    <a:pt x="47384" y="164590"/>
                  </a:lnTo>
                  <a:lnTo>
                    <a:pt x="194831" y="164590"/>
                  </a:lnTo>
                  <a:close/>
                  <a:moveTo>
                    <a:pt x="213500" y="147827"/>
                  </a:moveTo>
                  <a:lnTo>
                    <a:pt x="173971" y="147827"/>
                  </a:lnTo>
                  <a:cubicBezTo>
                    <a:pt x="174819" y="146274"/>
                    <a:pt x="175524" y="144655"/>
                    <a:pt x="176067" y="142969"/>
                  </a:cubicBezTo>
                  <a:lnTo>
                    <a:pt x="191592" y="95344"/>
                  </a:lnTo>
                  <a:lnTo>
                    <a:pt x="191592" y="95344"/>
                  </a:lnTo>
                  <a:lnTo>
                    <a:pt x="205975" y="51148"/>
                  </a:lnTo>
                  <a:lnTo>
                    <a:pt x="225692" y="1102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7" name="Graphic 102">
              <a:extLst>
                <a:ext uri="{FF2B5EF4-FFF2-40B4-BE49-F238E27FC236}">
                  <a16:creationId xmlns:a16="http://schemas.microsoft.com/office/drawing/2014/main" id="{8B8487DB-3487-4C0D-99EE-E0234EBE1FED}"/>
                </a:ext>
              </a:extLst>
            </p:cNvPr>
            <p:cNvSpPr/>
            <p:nvPr/>
          </p:nvSpPr>
          <p:spPr>
            <a:xfrm>
              <a:off x="3432238" y="2977419"/>
              <a:ext cx="231648" cy="165163"/>
            </a:xfrm>
            <a:custGeom>
              <a:avLst/>
              <a:gdLst>
                <a:gd name="connsiteX0" fmla="*/ 162592 w 231648"/>
                <a:gd name="connsiteY0" fmla="*/ 100679 h 165163"/>
                <a:gd name="connsiteX1" fmla="*/ 130493 w 231648"/>
                <a:gd name="connsiteY1" fmla="*/ 0 h 165163"/>
                <a:gd name="connsiteX2" fmla="*/ 101346 w 231648"/>
                <a:gd name="connsiteY2" fmla="*/ 0 h 165163"/>
                <a:gd name="connsiteX3" fmla="*/ 68104 w 231648"/>
                <a:gd name="connsiteY3" fmla="*/ 100679 h 165163"/>
                <a:gd name="connsiteX4" fmla="*/ 38576 w 231648"/>
                <a:gd name="connsiteY4" fmla="*/ 0 h 165163"/>
                <a:gd name="connsiteX5" fmla="*/ 0 w 231648"/>
                <a:gd name="connsiteY5" fmla="*/ 0 h 165163"/>
                <a:gd name="connsiteX6" fmla="*/ 51816 w 231648"/>
                <a:gd name="connsiteY6" fmla="*/ 165164 h 165163"/>
                <a:gd name="connsiteX7" fmla="*/ 80867 w 231648"/>
                <a:gd name="connsiteY7" fmla="*/ 165164 h 165163"/>
                <a:gd name="connsiteX8" fmla="*/ 115824 w 231648"/>
                <a:gd name="connsiteY8" fmla="*/ 61913 h 165163"/>
                <a:gd name="connsiteX9" fmla="*/ 150971 w 231648"/>
                <a:gd name="connsiteY9" fmla="*/ 165164 h 165163"/>
                <a:gd name="connsiteX10" fmla="*/ 180023 w 231648"/>
                <a:gd name="connsiteY10" fmla="*/ 165164 h 165163"/>
                <a:gd name="connsiteX11" fmla="*/ 231648 w 231648"/>
                <a:gd name="connsiteY11" fmla="*/ 0 h 165163"/>
                <a:gd name="connsiteX12" fmla="*/ 193072 w 231648"/>
                <a:gd name="connsiteY12" fmla="*/ 0 h 165163"/>
                <a:gd name="connsiteX13" fmla="*/ 162592 w 231648"/>
                <a:gd name="connsiteY13" fmla="*/ 100679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648" h="165163">
                  <a:moveTo>
                    <a:pt x="162592" y="100679"/>
                  </a:moveTo>
                  <a:lnTo>
                    <a:pt x="130493" y="0"/>
                  </a:lnTo>
                  <a:lnTo>
                    <a:pt x="101346" y="0"/>
                  </a:lnTo>
                  <a:lnTo>
                    <a:pt x="68104" y="100679"/>
                  </a:lnTo>
                  <a:lnTo>
                    <a:pt x="38576" y="0"/>
                  </a:lnTo>
                  <a:lnTo>
                    <a:pt x="0" y="0"/>
                  </a:lnTo>
                  <a:lnTo>
                    <a:pt x="51816" y="165164"/>
                  </a:lnTo>
                  <a:lnTo>
                    <a:pt x="80867" y="165164"/>
                  </a:lnTo>
                  <a:lnTo>
                    <a:pt x="115824" y="61913"/>
                  </a:lnTo>
                  <a:lnTo>
                    <a:pt x="150971" y="165164"/>
                  </a:lnTo>
                  <a:lnTo>
                    <a:pt x="180023" y="165164"/>
                  </a:lnTo>
                  <a:lnTo>
                    <a:pt x="231648" y="0"/>
                  </a:lnTo>
                  <a:lnTo>
                    <a:pt x="193072" y="0"/>
                  </a:lnTo>
                  <a:lnTo>
                    <a:pt x="162592" y="10067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8" name="Graphic 102">
              <a:extLst>
                <a:ext uri="{FF2B5EF4-FFF2-40B4-BE49-F238E27FC236}">
                  <a16:creationId xmlns:a16="http://schemas.microsoft.com/office/drawing/2014/main" id="{75D35EAF-08D3-44C3-9390-913D4C537147}"/>
                </a:ext>
              </a:extLst>
            </p:cNvPr>
            <p:cNvSpPr/>
            <p:nvPr/>
          </p:nvSpPr>
          <p:spPr>
            <a:xfrm>
              <a:off x="3685127" y="2977419"/>
              <a:ext cx="116014" cy="165163"/>
            </a:xfrm>
            <a:custGeom>
              <a:avLst/>
              <a:gdLst>
                <a:gd name="connsiteX0" fmla="*/ 116015 w 116014"/>
                <a:gd name="connsiteY0" fmla="*/ 33528 h 165163"/>
                <a:gd name="connsiteX1" fmla="*/ 116015 w 116014"/>
                <a:gd name="connsiteY1" fmla="*/ 0 h 165163"/>
                <a:gd name="connsiteX2" fmla="*/ 0 w 116014"/>
                <a:gd name="connsiteY2" fmla="*/ 0 h 165163"/>
                <a:gd name="connsiteX3" fmla="*/ 0 w 116014"/>
                <a:gd name="connsiteY3" fmla="*/ 165164 h 165163"/>
                <a:gd name="connsiteX4" fmla="*/ 36767 w 116014"/>
                <a:gd name="connsiteY4" fmla="*/ 165164 h 165163"/>
                <a:gd name="connsiteX5" fmla="*/ 36767 w 116014"/>
                <a:gd name="connsiteY5" fmla="*/ 97917 h 165163"/>
                <a:gd name="connsiteX6" fmla="*/ 101441 w 116014"/>
                <a:gd name="connsiteY6" fmla="*/ 97917 h 165163"/>
                <a:gd name="connsiteX7" fmla="*/ 101441 w 116014"/>
                <a:gd name="connsiteY7" fmla="*/ 66580 h 165163"/>
                <a:gd name="connsiteX8" fmla="*/ 36767 w 116014"/>
                <a:gd name="connsiteY8" fmla="*/ 66580 h 165163"/>
                <a:gd name="connsiteX9" fmla="*/ 36767 w 116014"/>
                <a:gd name="connsiteY9" fmla="*/ 33528 h 165163"/>
                <a:gd name="connsiteX10" fmla="*/ 116015 w 116014"/>
                <a:gd name="connsiteY10" fmla="*/ 33528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14" h="165163">
                  <a:moveTo>
                    <a:pt x="116015" y="33528"/>
                  </a:moveTo>
                  <a:lnTo>
                    <a:pt x="116015" y="0"/>
                  </a:lnTo>
                  <a:lnTo>
                    <a:pt x="0" y="0"/>
                  </a:lnTo>
                  <a:lnTo>
                    <a:pt x="0" y="165164"/>
                  </a:lnTo>
                  <a:lnTo>
                    <a:pt x="36767" y="165164"/>
                  </a:lnTo>
                  <a:lnTo>
                    <a:pt x="36767" y="97917"/>
                  </a:lnTo>
                  <a:lnTo>
                    <a:pt x="101441" y="97917"/>
                  </a:lnTo>
                  <a:lnTo>
                    <a:pt x="101441" y="66580"/>
                  </a:lnTo>
                  <a:lnTo>
                    <a:pt x="36767" y="66580"/>
                  </a:lnTo>
                  <a:lnTo>
                    <a:pt x="36767" y="33528"/>
                  </a:lnTo>
                  <a:lnTo>
                    <a:pt x="116015" y="33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9" name="Graphic 102">
              <a:extLst>
                <a:ext uri="{FF2B5EF4-FFF2-40B4-BE49-F238E27FC236}">
                  <a16:creationId xmlns:a16="http://schemas.microsoft.com/office/drawing/2014/main" id="{482122D2-D4FC-4AF9-B065-ABF0A8320E38}"/>
                </a:ext>
              </a:extLst>
            </p:cNvPr>
            <p:cNvSpPr/>
            <p:nvPr/>
          </p:nvSpPr>
          <p:spPr>
            <a:xfrm>
              <a:off x="3280600" y="2977609"/>
              <a:ext cx="146875" cy="165615"/>
            </a:xfrm>
            <a:custGeom>
              <a:avLst/>
              <a:gdLst>
                <a:gd name="connsiteX0" fmla="*/ 100212 w 146875"/>
                <a:gd name="connsiteY0" fmla="*/ 100591 h 165615"/>
                <a:gd name="connsiteX1" fmla="*/ 76590 w 146875"/>
                <a:gd name="connsiteY1" fmla="*/ 68873 h 165615"/>
                <a:gd name="connsiteX2" fmla="*/ 133168 w 146875"/>
                <a:gd name="connsiteY2" fmla="*/ -183 h 165615"/>
                <a:gd name="connsiteX3" fmla="*/ 92211 w 146875"/>
                <a:gd name="connsiteY3" fmla="*/ -183 h 165615"/>
                <a:gd name="connsiteX4" fmla="*/ 36394 w 146875"/>
                <a:gd name="connsiteY4" fmla="*/ 69349 h 165615"/>
                <a:gd name="connsiteX5" fmla="*/ 36394 w 146875"/>
                <a:gd name="connsiteY5" fmla="*/ -183 h 165615"/>
                <a:gd name="connsiteX6" fmla="*/ -372 w 146875"/>
                <a:gd name="connsiteY6" fmla="*/ -183 h 165615"/>
                <a:gd name="connsiteX7" fmla="*/ -372 w 146875"/>
                <a:gd name="connsiteY7" fmla="*/ 164980 h 165615"/>
                <a:gd name="connsiteX8" fmla="*/ 36394 w 146875"/>
                <a:gd name="connsiteY8" fmla="*/ 164980 h 165615"/>
                <a:gd name="connsiteX9" fmla="*/ 36394 w 146875"/>
                <a:gd name="connsiteY9" fmla="*/ 118022 h 165615"/>
                <a:gd name="connsiteX10" fmla="*/ 50110 w 146875"/>
                <a:gd name="connsiteY10" fmla="*/ 101067 h 165615"/>
                <a:gd name="connsiteX11" fmla="*/ 53349 w 146875"/>
                <a:gd name="connsiteY11" fmla="*/ 97162 h 165615"/>
                <a:gd name="connsiteX12" fmla="*/ 68494 w 146875"/>
                <a:gd name="connsiteY12" fmla="*/ 116974 h 165615"/>
                <a:gd name="connsiteX13" fmla="*/ 140789 w 146875"/>
                <a:gd name="connsiteY13" fmla="*/ 165361 h 165615"/>
                <a:gd name="connsiteX14" fmla="*/ 146503 w 146875"/>
                <a:gd name="connsiteY14" fmla="*/ 165361 h 165615"/>
                <a:gd name="connsiteX15" fmla="*/ 146503 w 146875"/>
                <a:gd name="connsiteY15" fmla="*/ 130881 h 165615"/>
                <a:gd name="connsiteX16" fmla="*/ 143646 w 146875"/>
                <a:gd name="connsiteY16" fmla="*/ 130881 h 165615"/>
                <a:gd name="connsiteX17" fmla="*/ 100212 w 146875"/>
                <a:gd name="connsiteY17" fmla="*/ 100591 h 16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875" h="165615">
                  <a:moveTo>
                    <a:pt x="100212" y="100591"/>
                  </a:moveTo>
                  <a:lnTo>
                    <a:pt x="76590" y="68873"/>
                  </a:lnTo>
                  <a:lnTo>
                    <a:pt x="133168" y="-183"/>
                  </a:lnTo>
                  <a:lnTo>
                    <a:pt x="92211" y="-183"/>
                  </a:lnTo>
                  <a:lnTo>
                    <a:pt x="36394" y="69349"/>
                  </a:lnTo>
                  <a:lnTo>
                    <a:pt x="36394" y="-183"/>
                  </a:lnTo>
                  <a:lnTo>
                    <a:pt x="-372" y="-183"/>
                  </a:lnTo>
                  <a:lnTo>
                    <a:pt x="-372" y="164980"/>
                  </a:lnTo>
                  <a:lnTo>
                    <a:pt x="36394" y="164980"/>
                  </a:lnTo>
                  <a:lnTo>
                    <a:pt x="36394" y="118022"/>
                  </a:lnTo>
                  <a:lnTo>
                    <a:pt x="50110" y="101067"/>
                  </a:lnTo>
                  <a:lnTo>
                    <a:pt x="53349" y="97162"/>
                  </a:lnTo>
                  <a:lnTo>
                    <a:pt x="68494" y="116974"/>
                  </a:lnTo>
                  <a:cubicBezTo>
                    <a:pt x="95926" y="156503"/>
                    <a:pt x="113452" y="165361"/>
                    <a:pt x="140789" y="165361"/>
                  </a:cubicBezTo>
                  <a:cubicBezTo>
                    <a:pt x="142693" y="165456"/>
                    <a:pt x="144598" y="165456"/>
                    <a:pt x="146503" y="165361"/>
                  </a:cubicBezTo>
                  <a:lnTo>
                    <a:pt x="146503" y="130881"/>
                  </a:lnTo>
                  <a:lnTo>
                    <a:pt x="143646" y="130881"/>
                  </a:lnTo>
                  <a:cubicBezTo>
                    <a:pt x="130978" y="130405"/>
                    <a:pt x="119262" y="127642"/>
                    <a:pt x="100212" y="1005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0" name="Graphic 102">
              <a:extLst>
                <a:ext uri="{FF2B5EF4-FFF2-40B4-BE49-F238E27FC236}">
                  <a16:creationId xmlns:a16="http://schemas.microsoft.com/office/drawing/2014/main" id="{4C4490F8-F632-4433-B55D-14CAB3F44333}"/>
                </a:ext>
              </a:extLst>
            </p:cNvPr>
            <p:cNvSpPr/>
            <p:nvPr/>
          </p:nvSpPr>
          <p:spPr>
            <a:xfrm>
              <a:off x="2800159" y="2538411"/>
              <a:ext cx="1261205" cy="1783746"/>
            </a:xfrm>
            <a:custGeom>
              <a:avLst/>
              <a:gdLst>
                <a:gd name="connsiteX0" fmla="*/ 991085 w 1261205"/>
                <a:gd name="connsiteY0" fmla="*/ 4579 h 1783746"/>
                <a:gd name="connsiteX1" fmla="*/ 1256261 w 1261205"/>
                <a:gd name="connsiteY1" fmla="*/ 269851 h 1783746"/>
                <a:gd name="connsiteX2" fmla="*/ 1256261 w 1261205"/>
                <a:gd name="connsiteY2" fmla="*/ 1513530 h 1783746"/>
                <a:gd name="connsiteX3" fmla="*/ 991085 w 1261205"/>
                <a:gd name="connsiteY3" fmla="*/ 1778801 h 1783746"/>
                <a:gd name="connsiteX4" fmla="*/ 269852 w 1261205"/>
                <a:gd name="connsiteY4" fmla="*/ 1778801 h 1783746"/>
                <a:gd name="connsiteX5" fmla="*/ 4581 w 1261205"/>
                <a:gd name="connsiteY5" fmla="*/ 1513530 h 1783746"/>
                <a:gd name="connsiteX6" fmla="*/ 4581 w 1261205"/>
                <a:gd name="connsiteY6" fmla="*/ 269851 h 1783746"/>
                <a:gd name="connsiteX7" fmla="*/ 269852 w 1261205"/>
                <a:gd name="connsiteY7" fmla="*/ 4579 h 1783746"/>
                <a:gd name="connsiteX8" fmla="*/ 991085 w 1261205"/>
                <a:gd name="connsiteY8" fmla="*/ 4579 h 1783746"/>
                <a:gd name="connsiteX9" fmla="*/ 363007 w 1261205"/>
                <a:gd name="connsiteY9" fmla="*/ 274899 h 1783746"/>
                <a:gd name="connsiteX10" fmla="*/ 897835 w 1261205"/>
                <a:gd name="connsiteY10" fmla="*/ 274899 h 1783746"/>
                <a:gd name="connsiteX11" fmla="*/ 965558 w 1261205"/>
                <a:gd name="connsiteY11" fmla="*/ 207176 h 1783746"/>
                <a:gd name="connsiteX12" fmla="*/ 965558 w 1261205"/>
                <a:gd name="connsiteY12" fmla="*/ 182887 h 1783746"/>
                <a:gd name="connsiteX13" fmla="*/ 897835 w 1261205"/>
                <a:gd name="connsiteY13" fmla="*/ 115164 h 1783746"/>
                <a:gd name="connsiteX14" fmla="*/ 363007 w 1261205"/>
                <a:gd name="connsiteY14" fmla="*/ 115164 h 1783746"/>
                <a:gd name="connsiteX15" fmla="*/ 295379 w 1261205"/>
                <a:gd name="connsiteY15" fmla="*/ 182887 h 1783746"/>
                <a:gd name="connsiteX16" fmla="*/ 295379 w 1261205"/>
                <a:gd name="connsiteY16" fmla="*/ 207176 h 1783746"/>
                <a:gd name="connsiteX17" fmla="*/ 363007 w 1261205"/>
                <a:gd name="connsiteY17" fmla="*/ 274899 h 1783746"/>
                <a:gd name="connsiteX18" fmla="*/ 991085 w 1261205"/>
                <a:gd name="connsiteY18" fmla="*/ -183 h 1783746"/>
                <a:gd name="connsiteX19" fmla="*/ 269852 w 1261205"/>
                <a:gd name="connsiteY19" fmla="*/ -183 h 1783746"/>
                <a:gd name="connsiteX20" fmla="*/ -372 w 1261205"/>
                <a:gd name="connsiteY20" fmla="*/ 269851 h 1783746"/>
                <a:gd name="connsiteX21" fmla="*/ -372 w 1261205"/>
                <a:gd name="connsiteY21" fmla="*/ 1513530 h 1783746"/>
                <a:gd name="connsiteX22" fmla="*/ 269662 w 1261205"/>
                <a:gd name="connsiteY22" fmla="*/ 1783563 h 1783746"/>
                <a:gd name="connsiteX23" fmla="*/ 990895 w 1261205"/>
                <a:gd name="connsiteY23" fmla="*/ 1783563 h 1783746"/>
                <a:gd name="connsiteX24" fmla="*/ 1260833 w 1261205"/>
                <a:gd name="connsiteY24" fmla="*/ 1513530 h 1783746"/>
                <a:gd name="connsiteX25" fmla="*/ 1260833 w 1261205"/>
                <a:gd name="connsiteY25" fmla="*/ 269851 h 1783746"/>
                <a:gd name="connsiteX26" fmla="*/ 990895 w 1261205"/>
                <a:gd name="connsiteY26" fmla="*/ -183 h 1783746"/>
                <a:gd name="connsiteX27" fmla="*/ 363007 w 1261205"/>
                <a:gd name="connsiteY27" fmla="*/ 270136 h 1783746"/>
                <a:gd name="connsiteX28" fmla="*/ 300142 w 1261205"/>
                <a:gd name="connsiteY28" fmla="*/ 207176 h 1783746"/>
                <a:gd name="connsiteX29" fmla="*/ 300142 w 1261205"/>
                <a:gd name="connsiteY29" fmla="*/ 182887 h 1783746"/>
                <a:gd name="connsiteX30" fmla="*/ 363007 w 1261205"/>
                <a:gd name="connsiteY30" fmla="*/ 119927 h 1783746"/>
                <a:gd name="connsiteX31" fmla="*/ 897835 w 1261205"/>
                <a:gd name="connsiteY31" fmla="*/ 119927 h 1783746"/>
                <a:gd name="connsiteX32" fmla="*/ 960796 w 1261205"/>
                <a:gd name="connsiteY32" fmla="*/ 182887 h 1783746"/>
                <a:gd name="connsiteX33" fmla="*/ 960796 w 1261205"/>
                <a:gd name="connsiteY33" fmla="*/ 207176 h 1783746"/>
                <a:gd name="connsiteX34" fmla="*/ 897835 w 1261205"/>
                <a:gd name="connsiteY34" fmla="*/ 270136 h 17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61205" h="1783746">
                  <a:moveTo>
                    <a:pt x="991085" y="4579"/>
                  </a:moveTo>
                  <a:cubicBezTo>
                    <a:pt x="1137513" y="4741"/>
                    <a:pt x="1256157" y="123423"/>
                    <a:pt x="1256261" y="269851"/>
                  </a:cubicBezTo>
                  <a:lnTo>
                    <a:pt x="1256261" y="1513530"/>
                  </a:lnTo>
                  <a:cubicBezTo>
                    <a:pt x="1256157" y="1659958"/>
                    <a:pt x="1137513" y="1778639"/>
                    <a:pt x="991085" y="1778801"/>
                  </a:cubicBezTo>
                  <a:lnTo>
                    <a:pt x="269852" y="1778801"/>
                  </a:lnTo>
                  <a:cubicBezTo>
                    <a:pt x="123415" y="1778639"/>
                    <a:pt x="4743" y="1659967"/>
                    <a:pt x="4581" y="1513530"/>
                  </a:cubicBezTo>
                  <a:lnTo>
                    <a:pt x="4581" y="269851"/>
                  </a:lnTo>
                  <a:cubicBezTo>
                    <a:pt x="4743" y="123413"/>
                    <a:pt x="123415" y="4741"/>
                    <a:pt x="269852" y="4579"/>
                  </a:cubicBezTo>
                  <a:lnTo>
                    <a:pt x="991085" y="4579"/>
                  </a:lnTo>
                  <a:moveTo>
                    <a:pt x="363007" y="274899"/>
                  </a:moveTo>
                  <a:lnTo>
                    <a:pt x="897835" y="274899"/>
                  </a:lnTo>
                  <a:cubicBezTo>
                    <a:pt x="935212" y="274842"/>
                    <a:pt x="965501" y="244552"/>
                    <a:pt x="965558" y="207176"/>
                  </a:cubicBezTo>
                  <a:lnTo>
                    <a:pt x="965558" y="182887"/>
                  </a:lnTo>
                  <a:cubicBezTo>
                    <a:pt x="965511" y="145511"/>
                    <a:pt x="935212" y="115222"/>
                    <a:pt x="897835" y="115164"/>
                  </a:cubicBezTo>
                  <a:lnTo>
                    <a:pt x="363007" y="115164"/>
                  </a:lnTo>
                  <a:cubicBezTo>
                    <a:pt x="325659" y="115269"/>
                    <a:pt x="295427" y="145540"/>
                    <a:pt x="295379" y="182887"/>
                  </a:cubicBezTo>
                  <a:lnTo>
                    <a:pt x="295379" y="207176"/>
                  </a:lnTo>
                  <a:cubicBezTo>
                    <a:pt x="295427" y="244524"/>
                    <a:pt x="325659" y="274794"/>
                    <a:pt x="363007" y="274899"/>
                  </a:cubicBezTo>
                  <a:moveTo>
                    <a:pt x="991085" y="-183"/>
                  </a:moveTo>
                  <a:lnTo>
                    <a:pt x="269852" y="-183"/>
                  </a:lnTo>
                  <a:cubicBezTo>
                    <a:pt x="120834" y="179"/>
                    <a:pt x="95" y="120832"/>
                    <a:pt x="-372" y="269851"/>
                  </a:cubicBezTo>
                  <a:lnTo>
                    <a:pt x="-372" y="1513530"/>
                  </a:lnTo>
                  <a:cubicBezTo>
                    <a:pt x="95" y="1662472"/>
                    <a:pt x="120719" y="1783097"/>
                    <a:pt x="269662" y="1783563"/>
                  </a:cubicBezTo>
                  <a:lnTo>
                    <a:pt x="990895" y="1783563"/>
                  </a:lnTo>
                  <a:cubicBezTo>
                    <a:pt x="1139818" y="1783097"/>
                    <a:pt x="1260414" y="1662453"/>
                    <a:pt x="1260833" y="1513530"/>
                  </a:cubicBezTo>
                  <a:lnTo>
                    <a:pt x="1260833" y="269851"/>
                  </a:lnTo>
                  <a:cubicBezTo>
                    <a:pt x="1260414" y="120927"/>
                    <a:pt x="1139818" y="283"/>
                    <a:pt x="990895" y="-183"/>
                  </a:cubicBezTo>
                  <a:close/>
                  <a:moveTo>
                    <a:pt x="363007" y="270136"/>
                  </a:moveTo>
                  <a:cubicBezTo>
                    <a:pt x="328317" y="269984"/>
                    <a:pt x="300247" y="241866"/>
                    <a:pt x="300142" y="207176"/>
                  </a:cubicBezTo>
                  <a:lnTo>
                    <a:pt x="300142" y="182887"/>
                  </a:lnTo>
                  <a:cubicBezTo>
                    <a:pt x="300189" y="148178"/>
                    <a:pt x="328298" y="120032"/>
                    <a:pt x="363007" y="119927"/>
                  </a:cubicBezTo>
                  <a:lnTo>
                    <a:pt x="897835" y="119927"/>
                  </a:lnTo>
                  <a:cubicBezTo>
                    <a:pt x="932583" y="119984"/>
                    <a:pt x="960739" y="148140"/>
                    <a:pt x="960796" y="182887"/>
                  </a:cubicBezTo>
                  <a:lnTo>
                    <a:pt x="960796" y="207176"/>
                  </a:lnTo>
                  <a:cubicBezTo>
                    <a:pt x="960691" y="241904"/>
                    <a:pt x="932564" y="270031"/>
                    <a:pt x="897835" y="270136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1" name="Graphic 102">
              <a:extLst>
                <a:ext uri="{FF2B5EF4-FFF2-40B4-BE49-F238E27FC236}">
                  <a16:creationId xmlns:a16="http://schemas.microsoft.com/office/drawing/2014/main" id="{DD7AEB4A-60EB-4280-B5AB-EDA19FA4CE90}"/>
                </a:ext>
              </a:extLst>
            </p:cNvPr>
            <p:cNvSpPr/>
            <p:nvPr/>
          </p:nvSpPr>
          <p:spPr>
            <a:xfrm>
              <a:off x="3280791" y="3269836"/>
              <a:ext cx="295275" cy="295275"/>
            </a:xfrm>
            <a:custGeom>
              <a:avLst/>
              <a:gdLst>
                <a:gd name="connsiteX0" fmla="*/ 0 w 295275"/>
                <a:gd name="connsiteY0" fmla="*/ 0 h 295275"/>
                <a:gd name="connsiteX1" fmla="*/ 295275 w 295275"/>
                <a:gd name="connsiteY1" fmla="*/ 0 h 295275"/>
                <a:gd name="connsiteX2" fmla="*/ 295275 w 295275"/>
                <a:gd name="connsiteY2" fmla="*/ 295275 h 295275"/>
                <a:gd name="connsiteX3" fmla="*/ 0 w 295275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95275">
                  <a:moveTo>
                    <a:pt x="0" y="0"/>
                  </a:moveTo>
                  <a:lnTo>
                    <a:pt x="295275" y="0"/>
                  </a:lnTo>
                  <a:lnTo>
                    <a:pt x="295275" y="295275"/>
                  </a:lnTo>
                  <a:lnTo>
                    <a:pt x="0" y="295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2" name="Graphic 102">
              <a:extLst>
                <a:ext uri="{FF2B5EF4-FFF2-40B4-BE49-F238E27FC236}">
                  <a16:creationId xmlns:a16="http://schemas.microsoft.com/office/drawing/2014/main" id="{42791476-3488-49CB-B5DA-7C487F5A411D}"/>
                </a:ext>
              </a:extLst>
            </p:cNvPr>
            <p:cNvSpPr/>
            <p:nvPr/>
          </p:nvSpPr>
          <p:spPr>
            <a:xfrm>
              <a:off x="3398996" y="3299459"/>
              <a:ext cx="58959" cy="59055"/>
            </a:xfrm>
            <a:custGeom>
              <a:avLst/>
              <a:gdLst>
                <a:gd name="connsiteX0" fmla="*/ 58588 w 58959"/>
                <a:gd name="connsiteY0" fmla="*/ 58872 h 59055"/>
                <a:gd name="connsiteX1" fmla="*/ -372 w 58959"/>
                <a:gd name="connsiteY1" fmla="*/ 58872 h 59055"/>
                <a:gd name="connsiteX2" fmla="*/ -372 w 58959"/>
                <a:gd name="connsiteY2" fmla="*/ -183 h 59055"/>
                <a:gd name="connsiteX3" fmla="*/ 58588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588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3" name="Graphic 102">
              <a:extLst>
                <a:ext uri="{FF2B5EF4-FFF2-40B4-BE49-F238E27FC236}">
                  <a16:creationId xmlns:a16="http://schemas.microsoft.com/office/drawing/2014/main" id="{FF97B935-33EF-49B1-BB4B-D466AF1F22C2}"/>
                </a:ext>
              </a:extLst>
            </p:cNvPr>
            <p:cNvSpPr/>
            <p:nvPr/>
          </p:nvSpPr>
          <p:spPr>
            <a:xfrm>
              <a:off x="3310508" y="3299459"/>
              <a:ext cx="58959" cy="59055"/>
            </a:xfrm>
            <a:custGeom>
              <a:avLst/>
              <a:gdLst>
                <a:gd name="connsiteX0" fmla="*/ 58588 w 58959"/>
                <a:gd name="connsiteY0" fmla="*/ 58872 h 59055"/>
                <a:gd name="connsiteX1" fmla="*/ -372 w 58959"/>
                <a:gd name="connsiteY1" fmla="*/ 58872 h 59055"/>
                <a:gd name="connsiteX2" fmla="*/ -372 w 58959"/>
                <a:gd name="connsiteY2" fmla="*/ -183 h 59055"/>
                <a:gd name="connsiteX3" fmla="*/ 58588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588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4" name="Graphic 102">
              <a:extLst>
                <a:ext uri="{FF2B5EF4-FFF2-40B4-BE49-F238E27FC236}">
                  <a16:creationId xmlns:a16="http://schemas.microsoft.com/office/drawing/2014/main" id="{4A11420D-074A-4C8B-9828-4C7C3C5B8F97}"/>
                </a:ext>
              </a:extLst>
            </p:cNvPr>
            <p:cNvSpPr/>
            <p:nvPr/>
          </p:nvSpPr>
          <p:spPr>
            <a:xfrm>
              <a:off x="3328606" y="3317652"/>
              <a:ext cx="22574" cy="22574"/>
            </a:xfrm>
            <a:custGeom>
              <a:avLst/>
              <a:gdLst>
                <a:gd name="connsiteX0" fmla="*/ 0 w 22574"/>
                <a:gd name="connsiteY0" fmla="*/ 0 h 22574"/>
                <a:gd name="connsiteX1" fmla="*/ 22574 w 22574"/>
                <a:gd name="connsiteY1" fmla="*/ 0 h 22574"/>
                <a:gd name="connsiteX2" fmla="*/ 22574 w 22574"/>
                <a:gd name="connsiteY2" fmla="*/ 22574 h 22574"/>
                <a:gd name="connsiteX3" fmla="*/ 0 w 22574"/>
                <a:gd name="connsiteY3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0" y="0"/>
                  </a:moveTo>
                  <a:lnTo>
                    <a:pt x="22574" y="0"/>
                  </a:lnTo>
                  <a:lnTo>
                    <a:pt x="22574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5" name="Graphic 102">
              <a:extLst>
                <a:ext uri="{FF2B5EF4-FFF2-40B4-BE49-F238E27FC236}">
                  <a16:creationId xmlns:a16="http://schemas.microsoft.com/office/drawing/2014/main" id="{D9CD43FA-658F-49F3-85FC-680439028AE2}"/>
                </a:ext>
              </a:extLst>
            </p:cNvPr>
            <p:cNvSpPr/>
            <p:nvPr/>
          </p:nvSpPr>
          <p:spPr>
            <a:xfrm>
              <a:off x="3487483" y="3299459"/>
              <a:ext cx="59054" cy="59055"/>
            </a:xfrm>
            <a:custGeom>
              <a:avLst/>
              <a:gdLst>
                <a:gd name="connsiteX0" fmla="*/ 58683 w 59054"/>
                <a:gd name="connsiteY0" fmla="*/ 58872 h 59055"/>
                <a:gd name="connsiteX1" fmla="*/ -372 w 59054"/>
                <a:gd name="connsiteY1" fmla="*/ 58872 h 59055"/>
                <a:gd name="connsiteX2" fmla="*/ -372 w 59054"/>
                <a:gd name="connsiteY2" fmla="*/ -183 h 59055"/>
                <a:gd name="connsiteX3" fmla="*/ 58683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683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6" name="Graphic 102">
              <a:extLst>
                <a:ext uri="{FF2B5EF4-FFF2-40B4-BE49-F238E27FC236}">
                  <a16:creationId xmlns:a16="http://schemas.microsoft.com/office/drawing/2014/main" id="{51C4650C-F9AB-4A59-8566-A8B3A91CA070}"/>
                </a:ext>
              </a:extLst>
            </p:cNvPr>
            <p:cNvSpPr/>
            <p:nvPr/>
          </p:nvSpPr>
          <p:spPr>
            <a:xfrm>
              <a:off x="3505676" y="3317652"/>
              <a:ext cx="22574" cy="22574"/>
            </a:xfrm>
            <a:custGeom>
              <a:avLst/>
              <a:gdLst>
                <a:gd name="connsiteX0" fmla="*/ 0 w 22574"/>
                <a:gd name="connsiteY0" fmla="*/ 0 h 22574"/>
                <a:gd name="connsiteX1" fmla="*/ 22574 w 22574"/>
                <a:gd name="connsiteY1" fmla="*/ 0 h 22574"/>
                <a:gd name="connsiteX2" fmla="*/ 22574 w 22574"/>
                <a:gd name="connsiteY2" fmla="*/ 22574 h 22574"/>
                <a:gd name="connsiteX3" fmla="*/ 0 w 22574"/>
                <a:gd name="connsiteY3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0" y="0"/>
                  </a:moveTo>
                  <a:lnTo>
                    <a:pt x="22574" y="0"/>
                  </a:lnTo>
                  <a:lnTo>
                    <a:pt x="22574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7" name="Graphic 102">
              <a:extLst>
                <a:ext uri="{FF2B5EF4-FFF2-40B4-BE49-F238E27FC236}">
                  <a16:creationId xmlns:a16="http://schemas.microsoft.com/office/drawing/2014/main" id="{DBAD9345-D60E-47A4-ABE2-FBC2FF6ED7AB}"/>
                </a:ext>
              </a:extLst>
            </p:cNvPr>
            <p:cNvSpPr/>
            <p:nvPr/>
          </p:nvSpPr>
          <p:spPr>
            <a:xfrm>
              <a:off x="3310508" y="3387946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8" name="Graphic 102">
              <a:extLst>
                <a:ext uri="{FF2B5EF4-FFF2-40B4-BE49-F238E27FC236}">
                  <a16:creationId xmlns:a16="http://schemas.microsoft.com/office/drawing/2014/main" id="{1298D14E-1EAE-46BD-83F0-C5A35440B8E6}"/>
                </a:ext>
              </a:extLst>
            </p:cNvPr>
            <p:cNvSpPr/>
            <p:nvPr/>
          </p:nvSpPr>
          <p:spPr>
            <a:xfrm>
              <a:off x="3310508" y="3476529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9" name="Graphic 102">
              <a:extLst>
                <a:ext uri="{FF2B5EF4-FFF2-40B4-BE49-F238E27FC236}">
                  <a16:creationId xmlns:a16="http://schemas.microsoft.com/office/drawing/2014/main" id="{411E91E8-B0F2-4905-81D6-29FA84182F12}"/>
                </a:ext>
              </a:extLst>
            </p:cNvPr>
            <p:cNvSpPr/>
            <p:nvPr/>
          </p:nvSpPr>
          <p:spPr>
            <a:xfrm rot="-5400000">
              <a:off x="3328701" y="3494722"/>
              <a:ext cx="22574" cy="22574"/>
            </a:xfrm>
            <a:custGeom>
              <a:avLst/>
              <a:gdLst>
                <a:gd name="connsiteX0" fmla="*/ -372 w 22574"/>
                <a:gd name="connsiteY0" fmla="*/ -183 h 22574"/>
                <a:gd name="connsiteX1" fmla="*/ 22202 w 22574"/>
                <a:gd name="connsiteY1" fmla="*/ -183 h 22574"/>
                <a:gd name="connsiteX2" fmla="*/ 22202 w 22574"/>
                <a:gd name="connsiteY2" fmla="*/ 22391 h 22574"/>
                <a:gd name="connsiteX3" fmla="*/ -372 w 22574"/>
                <a:gd name="connsiteY3" fmla="*/ 22391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-372" y="-183"/>
                  </a:moveTo>
                  <a:lnTo>
                    <a:pt x="22202" y="-183"/>
                  </a:lnTo>
                  <a:lnTo>
                    <a:pt x="22202" y="22391"/>
                  </a:lnTo>
                  <a:lnTo>
                    <a:pt x="-372" y="2239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0" name="Graphic 102">
              <a:extLst>
                <a:ext uri="{FF2B5EF4-FFF2-40B4-BE49-F238E27FC236}">
                  <a16:creationId xmlns:a16="http://schemas.microsoft.com/office/drawing/2014/main" id="{87F72F0A-0C46-46B1-86E1-EFFC606DB29B}"/>
                </a:ext>
              </a:extLst>
            </p:cNvPr>
            <p:cNvSpPr/>
            <p:nvPr/>
          </p:nvSpPr>
          <p:spPr>
            <a:xfrm>
              <a:off x="3398996" y="3387946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1" name="Graphic 102">
              <a:extLst>
                <a:ext uri="{FF2B5EF4-FFF2-40B4-BE49-F238E27FC236}">
                  <a16:creationId xmlns:a16="http://schemas.microsoft.com/office/drawing/2014/main" id="{87668245-B569-486D-AD77-8D6853D6B819}"/>
                </a:ext>
              </a:extLst>
            </p:cNvPr>
            <p:cNvSpPr/>
            <p:nvPr/>
          </p:nvSpPr>
          <p:spPr>
            <a:xfrm>
              <a:off x="3398996" y="3476529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2" name="Graphic 102">
              <a:extLst>
                <a:ext uri="{FF2B5EF4-FFF2-40B4-BE49-F238E27FC236}">
                  <a16:creationId xmlns:a16="http://schemas.microsoft.com/office/drawing/2014/main" id="{87DBCC04-6C1D-4342-8612-31C4DC2F4ACC}"/>
                </a:ext>
              </a:extLst>
            </p:cNvPr>
            <p:cNvSpPr/>
            <p:nvPr/>
          </p:nvSpPr>
          <p:spPr>
            <a:xfrm>
              <a:off x="3487483" y="3387946"/>
              <a:ext cx="59054" cy="59055"/>
            </a:xfrm>
            <a:custGeom>
              <a:avLst/>
              <a:gdLst>
                <a:gd name="connsiteX0" fmla="*/ 58683 w 59054"/>
                <a:gd name="connsiteY0" fmla="*/ -183 h 59055"/>
                <a:gd name="connsiteX1" fmla="*/ 58683 w 59054"/>
                <a:gd name="connsiteY1" fmla="*/ 58872 h 59055"/>
                <a:gd name="connsiteX2" fmla="*/ -372 w 59054"/>
                <a:gd name="connsiteY2" fmla="*/ 58872 h 59055"/>
                <a:gd name="connsiteX3" fmla="*/ -372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-183"/>
                  </a:moveTo>
                  <a:lnTo>
                    <a:pt x="58683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3" name="Graphic 102">
              <a:extLst>
                <a:ext uri="{FF2B5EF4-FFF2-40B4-BE49-F238E27FC236}">
                  <a16:creationId xmlns:a16="http://schemas.microsoft.com/office/drawing/2014/main" id="{4B5B943F-A3F4-4B3C-BB06-31D9B749DA15}"/>
                </a:ext>
              </a:extLst>
            </p:cNvPr>
            <p:cNvSpPr/>
            <p:nvPr/>
          </p:nvSpPr>
          <p:spPr>
            <a:xfrm>
              <a:off x="3487483" y="3476529"/>
              <a:ext cx="59054" cy="59055"/>
            </a:xfrm>
            <a:custGeom>
              <a:avLst/>
              <a:gdLst>
                <a:gd name="connsiteX0" fmla="*/ 58683 w 59054"/>
                <a:gd name="connsiteY0" fmla="*/ -183 h 59055"/>
                <a:gd name="connsiteX1" fmla="*/ 58683 w 59054"/>
                <a:gd name="connsiteY1" fmla="*/ 58872 h 59055"/>
                <a:gd name="connsiteX2" fmla="*/ -372 w 59054"/>
                <a:gd name="connsiteY2" fmla="*/ 58872 h 59055"/>
                <a:gd name="connsiteX3" fmla="*/ -372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-183"/>
                  </a:moveTo>
                  <a:lnTo>
                    <a:pt x="58683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4" name="Graphic 102">
              <a:extLst>
                <a:ext uri="{FF2B5EF4-FFF2-40B4-BE49-F238E27FC236}">
                  <a16:creationId xmlns:a16="http://schemas.microsoft.com/office/drawing/2014/main" id="{701E717D-6E54-4474-A0F3-2EBEDFCE56F4}"/>
                </a:ext>
              </a:extLst>
            </p:cNvPr>
            <p:cNvSpPr/>
            <p:nvPr/>
          </p:nvSpPr>
          <p:spPr>
            <a:xfrm>
              <a:off x="3369468" y="3358419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5" name="Graphic 102">
              <a:extLst>
                <a:ext uri="{FF2B5EF4-FFF2-40B4-BE49-F238E27FC236}">
                  <a16:creationId xmlns:a16="http://schemas.microsoft.com/office/drawing/2014/main" id="{D0F26F7C-510E-4582-BA4F-A42BBF1E93D2}"/>
                </a:ext>
              </a:extLst>
            </p:cNvPr>
            <p:cNvSpPr/>
            <p:nvPr/>
          </p:nvSpPr>
          <p:spPr>
            <a:xfrm>
              <a:off x="3457956" y="3358419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6" name="Graphic 102">
              <a:extLst>
                <a:ext uri="{FF2B5EF4-FFF2-40B4-BE49-F238E27FC236}">
                  <a16:creationId xmlns:a16="http://schemas.microsoft.com/office/drawing/2014/main" id="{EE695090-D77B-45A9-8794-233D57144A53}"/>
                </a:ext>
              </a:extLst>
            </p:cNvPr>
            <p:cNvSpPr/>
            <p:nvPr/>
          </p:nvSpPr>
          <p:spPr>
            <a:xfrm>
              <a:off x="3369468" y="3447001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7" name="Graphic 102">
              <a:extLst>
                <a:ext uri="{FF2B5EF4-FFF2-40B4-BE49-F238E27FC236}">
                  <a16:creationId xmlns:a16="http://schemas.microsoft.com/office/drawing/2014/main" id="{90C8973A-5C6E-46DA-99C2-1C35FFDEDBC6}"/>
                </a:ext>
              </a:extLst>
            </p:cNvPr>
            <p:cNvSpPr/>
            <p:nvPr/>
          </p:nvSpPr>
          <p:spPr>
            <a:xfrm>
              <a:off x="3457956" y="3447001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</p:grpSp>
      <p:sp>
        <p:nvSpPr>
          <p:cNvPr id="58" name="Tekstvak 57">
            <a:extLst>
              <a:ext uri="{FF2B5EF4-FFF2-40B4-BE49-F238E27FC236}">
                <a16:creationId xmlns:a16="http://schemas.microsoft.com/office/drawing/2014/main" id="{DA9DECB5-CBC4-401F-BC39-6820B2E93767}"/>
              </a:ext>
            </a:extLst>
          </p:cNvPr>
          <p:cNvSpPr txBox="1"/>
          <p:nvPr userDrawn="1"/>
        </p:nvSpPr>
        <p:spPr>
          <a:xfrm>
            <a:off x="812466" y="2507408"/>
            <a:ext cx="59827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3873"/>
            <a:r>
              <a:rPr lang="nl-NL" sz="5400">
                <a:latin typeface="+mj-lt"/>
              </a:rPr>
              <a:t>collecteert </a:t>
            </a:r>
            <a:br>
              <a:rPr lang="nl-NL" sz="5400">
                <a:latin typeface="+mj-lt"/>
              </a:rPr>
            </a:br>
            <a:r>
              <a:rPr lang="nl-NL" sz="5400">
                <a:latin typeface="+mj-lt"/>
              </a:rPr>
              <a:t>met collectebord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AA6240BD-06E5-477D-8AB7-B997E47D6944}"/>
              </a:ext>
            </a:extLst>
          </p:cNvPr>
          <p:cNvSpPr txBox="1"/>
          <p:nvPr userDrawn="1"/>
        </p:nvSpPr>
        <p:spPr>
          <a:xfrm>
            <a:off x="3717184" y="8528718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3873"/>
            <a:r>
              <a:rPr lang="nl-NL" sz="2800">
                <a:latin typeface="+mj-lt"/>
              </a:rPr>
              <a:t>5 t/m 11 sep</a:t>
            </a:r>
          </a:p>
        </p:txBody>
      </p:sp>
      <p:sp>
        <p:nvSpPr>
          <p:cNvPr id="60" name="Tijdelijke aanduiding voor tekst 15">
            <a:extLst>
              <a:ext uri="{FF2B5EF4-FFF2-40B4-BE49-F238E27FC236}">
                <a16:creationId xmlns:a16="http://schemas.microsoft.com/office/drawing/2014/main" id="{51F58A95-35EC-4451-BB7E-E88FA08B9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466" y="750697"/>
            <a:ext cx="7998692" cy="879475"/>
          </a:xfrm>
        </p:spPr>
        <p:txBody>
          <a:bodyPr>
            <a:noAutofit/>
          </a:bodyPr>
          <a:lstStyle>
            <a:lvl1pPr marL="0" indent="0" algn="l" defTabSz="483873" rtl="0" eaLnBrk="1" latinLnBrk="0" hangingPunct="1">
              <a:buFontTx/>
              <a:buNone/>
              <a:defRPr lang="nl-NL" sz="5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2pPr>
            <a:lvl3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[plaats]</a:t>
            </a:r>
          </a:p>
        </p:txBody>
      </p:sp>
    </p:spTree>
    <p:extLst>
      <p:ext uri="{BB962C8B-B14F-4D97-AF65-F5344CB8AC3E}">
        <p14:creationId xmlns:p14="http://schemas.microsoft.com/office/powerpoint/2010/main" val="348618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E07E5FA-371D-4A36-8AA6-E0BCA67D20ED}"/>
              </a:ext>
            </a:extLst>
          </p:cNvPr>
          <p:cNvSpPr txBox="1"/>
          <p:nvPr userDrawn="1"/>
        </p:nvSpPr>
        <p:spPr>
          <a:xfrm>
            <a:off x="3302344" y="1898971"/>
            <a:ext cx="60514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873"/>
            <a:r>
              <a:rPr lang="nl-NL" sz="5400">
                <a:latin typeface="+mj-lt"/>
              </a:rPr>
              <a:t>collecteert </a:t>
            </a:r>
            <a:br>
              <a:rPr lang="nl-NL" sz="5400">
                <a:latin typeface="+mj-lt"/>
              </a:rPr>
            </a:br>
            <a:r>
              <a:rPr lang="nl-NL" sz="5400">
                <a:latin typeface="+mj-lt"/>
              </a:rPr>
              <a:t>met collectebus </a:t>
            </a:r>
          </a:p>
          <a:p>
            <a:pPr defTabSz="483873"/>
            <a:r>
              <a:rPr lang="nl-NL" sz="5400">
                <a:latin typeface="+mj-lt"/>
              </a:rPr>
              <a:t>en collectebord</a:t>
            </a:r>
          </a:p>
        </p:txBody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id="{3FFE0186-2F52-4E73-868C-377B49F95D83}"/>
              </a:ext>
            </a:extLst>
          </p:cNvPr>
          <p:cNvSpPr>
            <a:spLocks noChangeAspect="1"/>
          </p:cNvSpPr>
          <p:nvPr userDrawn="1"/>
        </p:nvSpPr>
        <p:spPr bwMode="auto">
          <a:xfrm rot="10800000">
            <a:off x="-4" y="4112"/>
            <a:ext cx="3114249" cy="9520888"/>
          </a:xfrm>
          <a:custGeom>
            <a:avLst/>
            <a:gdLst>
              <a:gd name="T0" fmla="*/ 979 w 979"/>
              <a:gd name="T1" fmla="*/ 0 h 2993"/>
              <a:gd name="T2" fmla="*/ 0 w 979"/>
              <a:gd name="T3" fmla="*/ 2993 h 2993"/>
              <a:gd name="T4" fmla="*/ 977 w 979"/>
              <a:gd name="T5" fmla="*/ 2993 h 2993"/>
              <a:gd name="T6" fmla="*/ 979 w 979"/>
              <a:gd name="T7" fmla="*/ 0 h 2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9" h="2993">
                <a:moveTo>
                  <a:pt x="979" y="0"/>
                </a:moveTo>
                <a:lnTo>
                  <a:pt x="0" y="2993"/>
                </a:lnTo>
                <a:lnTo>
                  <a:pt x="977" y="2993"/>
                </a:lnTo>
                <a:lnTo>
                  <a:pt x="97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779" tIns="48389" rIns="96779" bIns="48389" numCol="1" anchor="t" anchorCtr="0" compatLnSpc="1">
            <a:prstTxWarp prst="textNoShape">
              <a:avLst/>
            </a:prstTxWarp>
          </a:bodyPr>
          <a:lstStyle/>
          <a:p>
            <a:pPr defTabSz="483873"/>
            <a:endParaRPr lang="nl-NL" sz="1906">
              <a:solidFill>
                <a:srgbClr val="FA0F0E"/>
              </a:solidFill>
              <a:latin typeface="Calibri" panose="020F0502020204030204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645A26-0C76-4FE5-9293-6D2241B18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5" y="320838"/>
            <a:ext cx="2212211" cy="5984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81F7073-2B65-4E1E-93DF-FF1FFBB7D8A0}"/>
              </a:ext>
            </a:extLst>
          </p:cNvPr>
          <p:cNvSpPr txBox="1"/>
          <p:nvPr userDrawn="1"/>
        </p:nvSpPr>
        <p:spPr>
          <a:xfrm>
            <a:off x="3466191" y="8577645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83873"/>
            <a:r>
              <a:rPr lang="nl-NL" sz="2800">
                <a:latin typeface="+mj-lt"/>
              </a:rPr>
              <a:t>5 t/m 11 sep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DC5899-0080-42BF-B1F0-C00DB0C098C1}"/>
              </a:ext>
            </a:extLst>
          </p:cNvPr>
          <p:cNvSpPr txBox="1"/>
          <p:nvPr userDrawn="1"/>
        </p:nvSpPr>
        <p:spPr>
          <a:xfrm>
            <a:off x="2939529" y="5848308"/>
            <a:ext cx="3631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3873"/>
            <a:r>
              <a:rPr lang="nl-NL" sz="3200">
                <a:latin typeface="+mj-lt"/>
              </a:rPr>
              <a:t>of scan de </a:t>
            </a:r>
          </a:p>
          <a:p>
            <a:pPr algn="ctr" defTabSz="483873"/>
            <a:r>
              <a:rPr lang="nl-NL" sz="3200">
                <a:latin typeface="+mj-lt"/>
              </a:rPr>
              <a:t>QR-code met </a:t>
            </a:r>
          </a:p>
          <a:p>
            <a:pPr algn="ctr" defTabSz="483873"/>
            <a:r>
              <a:rPr lang="nl-NL" sz="3200">
                <a:latin typeface="+mj-lt"/>
              </a:rPr>
              <a:t>je telefoon!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3EB6AD14-8B5D-45D8-85FF-14B15F250F29}"/>
              </a:ext>
            </a:extLst>
          </p:cNvPr>
          <p:cNvGrpSpPr/>
          <p:nvPr userDrawn="1"/>
        </p:nvGrpSpPr>
        <p:grpSpPr>
          <a:xfrm rot="371677">
            <a:off x="6603882" y="5506588"/>
            <a:ext cx="2546530" cy="3601063"/>
            <a:chOff x="2800159" y="2538411"/>
            <a:chExt cx="1261395" cy="1783747"/>
          </a:xfrm>
        </p:grpSpPr>
        <p:sp>
          <p:nvSpPr>
            <p:cNvPr id="10" name="Graphic 102">
              <a:extLst>
                <a:ext uri="{FF2B5EF4-FFF2-40B4-BE49-F238E27FC236}">
                  <a16:creationId xmlns:a16="http://schemas.microsoft.com/office/drawing/2014/main" id="{0F7379D1-E7C6-4BE8-9D57-728988FB0D40}"/>
                </a:ext>
              </a:extLst>
            </p:cNvPr>
            <p:cNvSpPr/>
            <p:nvPr/>
          </p:nvSpPr>
          <p:spPr>
            <a:xfrm>
              <a:off x="2800159" y="2538411"/>
              <a:ext cx="1261395" cy="1783746"/>
            </a:xfrm>
            <a:custGeom>
              <a:avLst/>
              <a:gdLst>
                <a:gd name="connsiteX0" fmla="*/ 897835 w 1261395"/>
                <a:gd name="connsiteY0" fmla="*/ 270136 h 1783746"/>
                <a:gd name="connsiteX1" fmla="*/ 363007 w 1261395"/>
                <a:gd name="connsiteY1" fmla="*/ 270136 h 1783746"/>
                <a:gd name="connsiteX2" fmla="*/ 300142 w 1261395"/>
                <a:gd name="connsiteY2" fmla="*/ 207176 h 1783746"/>
                <a:gd name="connsiteX3" fmla="*/ 300142 w 1261395"/>
                <a:gd name="connsiteY3" fmla="*/ 182887 h 1783746"/>
                <a:gd name="connsiteX4" fmla="*/ 363007 w 1261395"/>
                <a:gd name="connsiteY4" fmla="*/ 119927 h 1783746"/>
                <a:gd name="connsiteX5" fmla="*/ 897835 w 1261395"/>
                <a:gd name="connsiteY5" fmla="*/ 119927 h 1783746"/>
                <a:gd name="connsiteX6" fmla="*/ 960796 w 1261395"/>
                <a:gd name="connsiteY6" fmla="*/ 182887 h 1783746"/>
                <a:gd name="connsiteX7" fmla="*/ 960796 w 1261395"/>
                <a:gd name="connsiteY7" fmla="*/ 207176 h 1783746"/>
                <a:gd name="connsiteX8" fmla="*/ 897835 w 1261395"/>
                <a:gd name="connsiteY8" fmla="*/ 270136 h 1783746"/>
                <a:gd name="connsiteX9" fmla="*/ 1261024 w 1261395"/>
                <a:gd name="connsiteY9" fmla="*/ 1513530 h 1783746"/>
                <a:gd name="connsiteX10" fmla="*/ 1261024 w 1261395"/>
                <a:gd name="connsiteY10" fmla="*/ 269851 h 1783746"/>
                <a:gd name="connsiteX11" fmla="*/ 991085 w 1261395"/>
                <a:gd name="connsiteY11" fmla="*/ -183 h 1783746"/>
                <a:gd name="connsiteX12" fmla="*/ 269852 w 1261395"/>
                <a:gd name="connsiteY12" fmla="*/ -183 h 1783746"/>
                <a:gd name="connsiteX13" fmla="*/ -372 w 1261395"/>
                <a:gd name="connsiteY13" fmla="*/ 269851 h 1783746"/>
                <a:gd name="connsiteX14" fmla="*/ -372 w 1261395"/>
                <a:gd name="connsiteY14" fmla="*/ 1513530 h 1783746"/>
                <a:gd name="connsiteX15" fmla="*/ 269662 w 1261395"/>
                <a:gd name="connsiteY15" fmla="*/ 1783563 h 1783746"/>
                <a:gd name="connsiteX16" fmla="*/ 990895 w 1261395"/>
                <a:gd name="connsiteY16" fmla="*/ 1783563 h 1783746"/>
                <a:gd name="connsiteX17" fmla="*/ 1261024 w 1261395"/>
                <a:gd name="connsiteY17" fmla="*/ 1513530 h 17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1395" h="1783746">
                  <a:moveTo>
                    <a:pt x="897835" y="270136"/>
                  </a:moveTo>
                  <a:lnTo>
                    <a:pt x="363007" y="270136"/>
                  </a:lnTo>
                  <a:cubicBezTo>
                    <a:pt x="328317" y="269984"/>
                    <a:pt x="300247" y="241866"/>
                    <a:pt x="300142" y="207176"/>
                  </a:cubicBezTo>
                  <a:lnTo>
                    <a:pt x="300142" y="182887"/>
                  </a:lnTo>
                  <a:cubicBezTo>
                    <a:pt x="300189" y="148178"/>
                    <a:pt x="328298" y="120032"/>
                    <a:pt x="363007" y="119927"/>
                  </a:cubicBezTo>
                  <a:lnTo>
                    <a:pt x="897835" y="119927"/>
                  </a:lnTo>
                  <a:cubicBezTo>
                    <a:pt x="932583" y="119984"/>
                    <a:pt x="960739" y="148140"/>
                    <a:pt x="960796" y="182887"/>
                  </a:cubicBezTo>
                  <a:lnTo>
                    <a:pt x="960796" y="207176"/>
                  </a:lnTo>
                  <a:cubicBezTo>
                    <a:pt x="960691" y="241904"/>
                    <a:pt x="932564" y="270031"/>
                    <a:pt x="897835" y="270136"/>
                  </a:cubicBezTo>
                  <a:close/>
                  <a:moveTo>
                    <a:pt x="1261024" y="1513530"/>
                  </a:moveTo>
                  <a:lnTo>
                    <a:pt x="1261024" y="269851"/>
                  </a:lnTo>
                  <a:cubicBezTo>
                    <a:pt x="1260605" y="120927"/>
                    <a:pt x="1140009" y="283"/>
                    <a:pt x="991085" y="-183"/>
                  </a:cubicBezTo>
                  <a:lnTo>
                    <a:pt x="269852" y="-183"/>
                  </a:lnTo>
                  <a:cubicBezTo>
                    <a:pt x="120834" y="179"/>
                    <a:pt x="95" y="120832"/>
                    <a:pt x="-372" y="269851"/>
                  </a:cubicBezTo>
                  <a:lnTo>
                    <a:pt x="-372" y="1513530"/>
                  </a:lnTo>
                  <a:cubicBezTo>
                    <a:pt x="95" y="1662472"/>
                    <a:pt x="120719" y="1783097"/>
                    <a:pt x="269662" y="1783563"/>
                  </a:cubicBezTo>
                  <a:lnTo>
                    <a:pt x="990895" y="1783563"/>
                  </a:lnTo>
                  <a:cubicBezTo>
                    <a:pt x="1139894" y="1783202"/>
                    <a:pt x="1260605" y="1662529"/>
                    <a:pt x="1261024" y="1513530"/>
                  </a:cubicBezTo>
                  <a:close/>
                </a:path>
              </a:pathLst>
            </a:custGeom>
            <a:solidFill>
              <a:srgbClr val="FA0F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1" name="Graphic 102">
              <a:extLst>
                <a:ext uri="{FF2B5EF4-FFF2-40B4-BE49-F238E27FC236}">
                  <a16:creationId xmlns:a16="http://schemas.microsoft.com/office/drawing/2014/main" id="{05A222CE-A39B-424B-9E68-3B2891C125DF}"/>
                </a:ext>
              </a:extLst>
            </p:cNvPr>
            <p:cNvSpPr/>
            <p:nvPr/>
          </p:nvSpPr>
          <p:spPr>
            <a:xfrm>
              <a:off x="3769709" y="3423475"/>
              <a:ext cx="291845" cy="898683"/>
            </a:xfrm>
            <a:custGeom>
              <a:avLst/>
              <a:gdLst>
                <a:gd name="connsiteX0" fmla="*/ 21535 w 291845"/>
                <a:gd name="connsiteY0" fmla="*/ 898500 h 898683"/>
                <a:gd name="connsiteX1" fmla="*/ 291474 w 291845"/>
                <a:gd name="connsiteY1" fmla="*/ 628467 h 898683"/>
                <a:gd name="connsiteX2" fmla="*/ 291474 w 291845"/>
                <a:gd name="connsiteY2" fmla="*/ -183 h 898683"/>
                <a:gd name="connsiteX3" fmla="*/ -372 w 291845"/>
                <a:gd name="connsiteY3" fmla="*/ 898310 h 89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845" h="898683">
                  <a:moveTo>
                    <a:pt x="21535" y="898500"/>
                  </a:moveTo>
                  <a:cubicBezTo>
                    <a:pt x="170459" y="898034"/>
                    <a:pt x="291055" y="777390"/>
                    <a:pt x="291474" y="628467"/>
                  </a:cubicBezTo>
                  <a:lnTo>
                    <a:pt x="291474" y="-183"/>
                  </a:lnTo>
                  <a:lnTo>
                    <a:pt x="-372" y="898310"/>
                  </a:lnTo>
                  <a:close/>
                </a:path>
              </a:pathLst>
            </a:custGeom>
            <a:solidFill>
              <a:srgbClr val="0080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2" name="Graphic 102">
              <a:extLst>
                <a:ext uri="{FF2B5EF4-FFF2-40B4-BE49-F238E27FC236}">
                  <a16:creationId xmlns:a16="http://schemas.microsoft.com/office/drawing/2014/main" id="{1FE2F91C-955E-4E39-AC92-ABCD47884329}"/>
                </a:ext>
              </a:extLst>
            </p:cNvPr>
            <p:cNvSpPr/>
            <p:nvPr/>
          </p:nvSpPr>
          <p:spPr>
            <a:xfrm>
              <a:off x="3044380" y="3655694"/>
              <a:ext cx="57721" cy="88773"/>
            </a:xfrm>
            <a:custGeom>
              <a:avLst/>
              <a:gdLst>
                <a:gd name="connsiteX0" fmla="*/ 57349 w 57721"/>
                <a:gd name="connsiteY0" fmla="*/ 9818 h 88773"/>
                <a:gd name="connsiteX1" fmla="*/ 33823 w 57721"/>
                <a:gd name="connsiteY1" fmla="*/ 9818 h 88773"/>
                <a:gd name="connsiteX2" fmla="*/ 33823 w 57721"/>
                <a:gd name="connsiteY2" fmla="*/ 88590 h 88773"/>
                <a:gd name="connsiteX3" fmla="*/ 23059 w 57721"/>
                <a:gd name="connsiteY3" fmla="*/ 88590 h 88773"/>
                <a:gd name="connsiteX4" fmla="*/ 23059 w 57721"/>
                <a:gd name="connsiteY4" fmla="*/ 9818 h 88773"/>
                <a:gd name="connsiteX5" fmla="*/ -372 w 57721"/>
                <a:gd name="connsiteY5" fmla="*/ 9818 h 88773"/>
                <a:gd name="connsiteX6" fmla="*/ -372 w 57721"/>
                <a:gd name="connsiteY6" fmla="*/ -183 h 88773"/>
                <a:gd name="connsiteX7" fmla="*/ 57349 w 57721"/>
                <a:gd name="connsiteY7" fmla="*/ -183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721" h="88773">
                  <a:moveTo>
                    <a:pt x="57349" y="9818"/>
                  </a:moveTo>
                  <a:lnTo>
                    <a:pt x="33823" y="9818"/>
                  </a:lnTo>
                  <a:lnTo>
                    <a:pt x="33823" y="88590"/>
                  </a:lnTo>
                  <a:lnTo>
                    <a:pt x="23059" y="88590"/>
                  </a:lnTo>
                  <a:lnTo>
                    <a:pt x="23059" y="9818"/>
                  </a:lnTo>
                  <a:lnTo>
                    <a:pt x="-372" y="9818"/>
                  </a:lnTo>
                  <a:lnTo>
                    <a:pt x="-372" y="-183"/>
                  </a:lnTo>
                  <a:lnTo>
                    <a:pt x="57349" y="-1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3" name="Graphic 102">
              <a:extLst>
                <a:ext uri="{FF2B5EF4-FFF2-40B4-BE49-F238E27FC236}">
                  <a16:creationId xmlns:a16="http://schemas.microsoft.com/office/drawing/2014/main" id="{3CFED05D-27E8-4B9E-BF66-5AE3273E3C28}"/>
                </a:ext>
              </a:extLst>
            </p:cNvPr>
            <p:cNvSpPr/>
            <p:nvPr/>
          </p:nvSpPr>
          <p:spPr>
            <a:xfrm>
              <a:off x="3097768" y="3678252"/>
              <a:ext cx="64479" cy="67397"/>
            </a:xfrm>
            <a:custGeom>
              <a:avLst/>
              <a:gdLst>
                <a:gd name="connsiteX0" fmla="*/ 63398 w 64479"/>
                <a:gd name="connsiteY0" fmla="*/ 37457 h 67397"/>
                <a:gd name="connsiteX1" fmla="*/ 9962 w 64479"/>
                <a:gd name="connsiteY1" fmla="*/ 37457 h 67397"/>
                <a:gd name="connsiteX2" fmla="*/ 34441 w 64479"/>
                <a:gd name="connsiteY2" fmla="*/ 58316 h 67397"/>
                <a:gd name="connsiteX3" fmla="*/ 53491 w 64479"/>
                <a:gd name="connsiteY3" fmla="*/ 50411 h 67397"/>
                <a:gd name="connsiteX4" fmla="*/ 58730 w 64479"/>
                <a:gd name="connsiteY4" fmla="*/ 55745 h 67397"/>
                <a:gd name="connsiteX5" fmla="*/ 11143 w 64479"/>
                <a:gd name="connsiteY5" fmla="*/ 58831 h 67397"/>
                <a:gd name="connsiteX6" fmla="*/ -325 w 64479"/>
                <a:gd name="connsiteY6" fmla="*/ 33551 h 67397"/>
                <a:gd name="connsiteX7" fmla="*/ 29917 w 64479"/>
                <a:gd name="connsiteY7" fmla="*/ -120 h 67397"/>
                <a:gd name="connsiteX8" fmla="*/ 32060 w 64479"/>
                <a:gd name="connsiteY8" fmla="*/ -167 h 67397"/>
                <a:gd name="connsiteX9" fmla="*/ 64093 w 64479"/>
                <a:gd name="connsiteY9" fmla="*/ 29875 h 67397"/>
                <a:gd name="connsiteX10" fmla="*/ 63398 w 64479"/>
                <a:gd name="connsiteY10" fmla="*/ 37457 h 67397"/>
                <a:gd name="connsiteX11" fmla="*/ 9962 w 64479"/>
                <a:gd name="connsiteY11" fmla="*/ 29456 h 67397"/>
                <a:gd name="connsiteX12" fmla="*/ 54444 w 64479"/>
                <a:gd name="connsiteY12" fmla="*/ 29456 h 67397"/>
                <a:gd name="connsiteX13" fmla="*/ 33127 w 64479"/>
                <a:gd name="connsiteY13" fmla="*/ 8872 h 67397"/>
                <a:gd name="connsiteX14" fmla="*/ 32727 w 64479"/>
                <a:gd name="connsiteY14" fmla="*/ 8882 h 67397"/>
                <a:gd name="connsiteX15" fmla="*/ 9962 w 64479"/>
                <a:gd name="connsiteY15" fmla="*/ 29456 h 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479" h="67397">
                  <a:moveTo>
                    <a:pt x="63398" y="37457"/>
                  </a:moveTo>
                  <a:lnTo>
                    <a:pt x="9962" y="37457"/>
                  </a:lnTo>
                  <a:cubicBezTo>
                    <a:pt x="11124" y="49896"/>
                    <a:pt x="21973" y="59145"/>
                    <a:pt x="34441" y="58316"/>
                  </a:cubicBezTo>
                  <a:cubicBezTo>
                    <a:pt x="41614" y="58421"/>
                    <a:pt x="48501" y="55564"/>
                    <a:pt x="53491" y="50411"/>
                  </a:cubicBezTo>
                  <a:lnTo>
                    <a:pt x="58730" y="55745"/>
                  </a:lnTo>
                  <a:cubicBezTo>
                    <a:pt x="46443" y="69737"/>
                    <a:pt x="25136" y="71118"/>
                    <a:pt x="11143" y="58831"/>
                  </a:cubicBezTo>
                  <a:cubicBezTo>
                    <a:pt x="3866" y="52439"/>
                    <a:pt x="-306" y="43238"/>
                    <a:pt x="-325" y="33551"/>
                  </a:cubicBezTo>
                  <a:cubicBezTo>
                    <a:pt x="-1277" y="15902"/>
                    <a:pt x="12267" y="824"/>
                    <a:pt x="29917" y="-120"/>
                  </a:cubicBezTo>
                  <a:cubicBezTo>
                    <a:pt x="30632" y="-167"/>
                    <a:pt x="31346" y="-176"/>
                    <a:pt x="32060" y="-167"/>
                  </a:cubicBezTo>
                  <a:cubicBezTo>
                    <a:pt x="49205" y="-719"/>
                    <a:pt x="63540" y="12739"/>
                    <a:pt x="64093" y="29875"/>
                  </a:cubicBezTo>
                  <a:cubicBezTo>
                    <a:pt x="64169" y="32418"/>
                    <a:pt x="63941" y="34971"/>
                    <a:pt x="63398" y="37457"/>
                  </a:cubicBezTo>
                  <a:close/>
                  <a:moveTo>
                    <a:pt x="9962" y="29456"/>
                  </a:moveTo>
                  <a:lnTo>
                    <a:pt x="54444" y="29456"/>
                  </a:lnTo>
                  <a:cubicBezTo>
                    <a:pt x="54244" y="17883"/>
                    <a:pt x="44700" y="8672"/>
                    <a:pt x="33127" y="8872"/>
                  </a:cubicBezTo>
                  <a:cubicBezTo>
                    <a:pt x="32994" y="8872"/>
                    <a:pt x="32860" y="8872"/>
                    <a:pt x="32727" y="8882"/>
                  </a:cubicBezTo>
                  <a:cubicBezTo>
                    <a:pt x="20840" y="8491"/>
                    <a:pt x="10772" y="17588"/>
                    <a:pt x="9962" y="294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4" name="Graphic 102">
              <a:extLst>
                <a:ext uri="{FF2B5EF4-FFF2-40B4-BE49-F238E27FC236}">
                  <a16:creationId xmlns:a16="http://schemas.microsoft.com/office/drawing/2014/main" id="{FF1A531F-5AAD-43DA-8B31-822220BC62B1}"/>
                </a:ext>
              </a:extLst>
            </p:cNvPr>
            <p:cNvSpPr/>
            <p:nvPr/>
          </p:nvSpPr>
          <p:spPr>
            <a:xfrm>
              <a:off x="3171118" y="3678235"/>
              <a:ext cx="66429" cy="92259"/>
            </a:xfrm>
            <a:custGeom>
              <a:avLst/>
              <a:gdLst>
                <a:gd name="connsiteX0" fmla="*/ 66057 w 66429"/>
                <a:gd name="connsiteY0" fmla="*/ 1088 h 92259"/>
                <a:gd name="connsiteX1" fmla="*/ 66057 w 66429"/>
                <a:gd name="connsiteY1" fmla="*/ 62429 h 92259"/>
                <a:gd name="connsiteX2" fmla="*/ 33291 w 66429"/>
                <a:gd name="connsiteY2" fmla="*/ 92052 h 92259"/>
                <a:gd name="connsiteX3" fmla="*/ 14241 w 66429"/>
                <a:gd name="connsiteY3" fmla="*/ 87575 h 92259"/>
                <a:gd name="connsiteX4" fmla="*/ 14241 w 66429"/>
                <a:gd name="connsiteY4" fmla="*/ 78717 h 92259"/>
                <a:gd name="connsiteX5" fmla="*/ 31767 w 66429"/>
                <a:gd name="connsiteY5" fmla="*/ 83003 h 92259"/>
                <a:gd name="connsiteX6" fmla="*/ 55675 w 66429"/>
                <a:gd name="connsiteY6" fmla="*/ 62525 h 92259"/>
                <a:gd name="connsiteX7" fmla="*/ 55675 w 66429"/>
                <a:gd name="connsiteY7" fmla="*/ 53762 h 92259"/>
                <a:gd name="connsiteX8" fmla="*/ 55008 w 66429"/>
                <a:gd name="connsiteY8" fmla="*/ 53762 h 92259"/>
                <a:gd name="connsiteX9" fmla="*/ 30910 w 66429"/>
                <a:gd name="connsiteY9" fmla="*/ 67287 h 92259"/>
                <a:gd name="connsiteX10" fmla="*/ -275 w 66429"/>
                <a:gd name="connsiteY10" fmla="*/ 31035 h 92259"/>
                <a:gd name="connsiteX11" fmla="*/ 30910 w 66429"/>
                <a:gd name="connsiteY11" fmla="*/ -150 h 92259"/>
                <a:gd name="connsiteX12" fmla="*/ 55008 w 66429"/>
                <a:gd name="connsiteY12" fmla="*/ 13281 h 92259"/>
                <a:gd name="connsiteX13" fmla="*/ 55675 w 66429"/>
                <a:gd name="connsiteY13" fmla="*/ 13281 h 92259"/>
                <a:gd name="connsiteX14" fmla="*/ 55675 w 66429"/>
                <a:gd name="connsiteY14" fmla="*/ 1088 h 92259"/>
                <a:gd name="connsiteX15" fmla="*/ 55960 w 66429"/>
                <a:gd name="connsiteY15" fmla="*/ 33569 h 92259"/>
                <a:gd name="connsiteX16" fmla="*/ 34282 w 66429"/>
                <a:gd name="connsiteY16" fmla="*/ 9585 h 92259"/>
                <a:gd name="connsiteX17" fmla="*/ 32529 w 66429"/>
                <a:gd name="connsiteY17" fmla="*/ 9566 h 92259"/>
                <a:gd name="connsiteX18" fmla="*/ 8431 w 66429"/>
                <a:gd name="connsiteY18" fmla="*/ 33664 h 92259"/>
                <a:gd name="connsiteX19" fmla="*/ 32529 w 66429"/>
                <a:gd name="connsiteY19" fmla="*/ 57762 h 92259"/>
                <a:gd name="connsiteX20" fmla="*/ 55989 w 66429"/>
                <a:gd name="connsiteY20" fmla="*/ 35521 h 92259"/>
                <a:gd name="connsiteX21" fmla="*/ 55960 w 66429"/>
                <a:gd name="connsiteY21" fmla="*/ 33569 h 9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429" h="92259">
                  <a:moveTo>
                    <a:pt x="66057" y="1088"/>
                  </a:moveTo>
                  <a:lnTo>
                    <a:pt x="66057" y="62429"/>
                  </a:lnTo>
                  <a:cubicBezTo>
                    <a:pt x="66057" y="85385"/>
                    <a:pt x="48340" y="92052"/>
                    <a:pt x="33291" y="92052"/>
                  </a:cubicBezTo>
                  <a:cubicBezTo>
                    <a:pt x="26652" y="92290"/>
                    <a:pt x="20070" y="90747"/>
                    <a:pt x="14241" y="87575"/>
                  </a:cubicBezTo>
                  <a:lnTo>
                    <a:pt x="14241" y="78717"/>
                  </a:lnTo>
                  <a:cubicBezTo>
                    <a:pt x="19584" y="81708"/>
                    <a:pt x="25642" y="83194"/>
                    <a:pt x="31767" y="83003"/>
                  </a:cubicBezTo>
                  <a:cubicBezTo>
                    <a:pt x="44530" y="83003"/>
                    <a:pt x="55675" y="77288"/>
                    <a:pt x="55675" y="62525"/>
                  </a:cubicBezTo>
                  <a:lnTo>
                    <a:pt x="55675" y="53762"/>
                  </a:lnTo>
                  <a:lnTo>
                    <a:pt x="55008" y="53762"/>
                  </a:lnTo>
                  <a:cubicBezTo>
                    <a:pt x="50255" y="62534"/>
                    <a:pt x="40873" y="67792"/>
                    <a:pt x="30910" y="67287"/>
                  </a:cubicBezTo>
                  <a:cubicBezTo>
                    <a:pt x="12288" y="65887"/>
                    <a:pt x="-1675" y="49657"/>
                    <a:pt x="-275" y="31035"/>
                  </a:cubicBezTo>
                  <a:cubicBezTo>
                    <a:pt x="982" y="14357"/>
                    <a:pt x="14231" y="1107"/>
                    <a:pt x="30910" y="-150"/>
                  </a:cubicBezTo>
                  <a:cubicBezTo>
                    <a:pt x="40854" y="-655"/>
                    <a:pt x="50207" y="4565"/>
                    <a:pt x="55008" y="13281"/>
                  </a:cubicBezTo>
                  <a:lnTo>
                    <a:pt x="55675" y="13281"/>
                  </a:lnTo>
                  <a:lnTo>
                    <a:pt x="55675" y="1088"/>
                  </a:lnTo>
                  <a:close/>
                  <a:moveTo>
                    <a:pt x="55960" y="33569"/>
                  </a:moveTo>
                  <a:cubicBezTo>
                    <a:pt x="56599" y="20958"/>
                    <a:pt x="46892" y="10223"/>
                    <a:pt x="34282" y="9585"/>
                  </a:cubicBezTo>
                  <a:cubicBezTo>
                    <a:pt x="33701" y="9556"/>
                    <a:pt x="33110" y="9546"/>
                    <a:pt x="32529" y="9566"/>
                  </a:cubicBezTo>
                  <a:cubicBezTo>
                    <a:pt x="19222" y="9566"/>
                    <a:pt x="8431" y="20357"/>
                    <a:pt x="8431" y="33664"/>
                  </a:cubicBezTo>
                  <a:cubicBezTo>
                    <a:pt x="8431" y="46970"/>
                    <a:pt x="19222" y="57762"/>
                    <a:pt x="32529" y="57762"/>
                  </a:cubicBezTo>
                  <a:cubicBezTo>
                    <a:pt x="45150" y="58096"/>
                    <a:pt x="55656" y="48142"/>
                    <a:pt x="55989" y="35521"/>
                  </a:cubicBezTo>
                  <a:cubicBezTo>
                    <a:pt x="56008" y="34874"/>
                    <a:pt x="55999" y="34217"/>
                    <a:pt x="55960" y="335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5" name="Graphic 102">
              <a:extLst>
                <a:ext uri="{FF2B5EF4-FFF2-40B4-BE49-F238E27FC236}">
                  <a16:creationId xmlns:a16="http://schemas.microsoft.com/office/drawing/2014/main" id="{0EBB5C44-CF65-4602-A240-90715BA4305D}"/>
                </a:ext>
              </a:extLst>
            </p:cNvPr>
            <p:cNvSpPr/>
            <p:nvPr/>
          </p:nvSpPr>
          <p:spPr>
            <a:xfrm>
              <a:off x="3248834" y="3678253"/>
              <a:ext cx="64546" cy="67506"/>
            </a:xfrm>
            <a:custGeom>
              <a:avLst/>
              <a:gdLst>
                <a:gd name="connsiteX0" fmla="*/ 63493 w 64546"/>
                <a:gd name="connsiteY0" fmla="*/ 37456 h 67506"/>
                <a:gd name="connsiteX1" fmla="*/ 9962 w 64546"/>
                <a:gd name="connsiteY1" fmla="*/ 37456 h 67506"/>
                <a:gd name="connsiteX2" fmla="*/ 34442 w 64546"/>
                <a:gd name="connsiteY2" fmla="*/ 58315 h 67506"/>
                <a:gd name="connsiteX3" fmla="*/ 53492 w 64546"/>
                <a:gd name="connsiteY3" fmla="*/ 50410 h 67506"/>
                <a:gd name="connsiteX4" fmla="*/ 58826 w 64546"/>
                <a:gd name="connsiteY4" fmla="*/ 55744 h 67506"/>
                <a:gd name="connsiteX5" fmla="*/ 11258 w 64546"/>
                <a:gd name="connsiteY5" fmla="*/ 59039 h 67506"/>
                <a:gd name="connsiteX6" fmla="*/ -325 w 64546"/>
                <a:gd name="connsiteY6" fmla="*/ 33550 h 67506"/>
                <a:gd name="connsiteX7" fmla="*/ 29917 w 64546"/>
                <a:gd name="connsiteY7" fmla="*/ -121 h 67506"/>
                <a:gd name="connsiteX8" fmla="*/ 32061 w 64546"/>
                <a:gd name="connsiteY8" fmla="*/ -168 h 67506"/>
                <a:gd name="connsiteX9" fmla="*/ 64160 w 64546"/>
                <a:gd name="connsiteY9" fmla="*/ 29998 h 67506"/>
                <a:gd name="connsiteX10" fmla="*/ 63493 w 64546"/>
                <a:gd name="connsiteY10" fmla="*/ 37456 h 67506"/>
                <a:gd name="connsiteX11" fmla="*/ 9962 w 64546"/>
                <a:gd name="connsiteY11" fmla="*/ 29455 h 67506"/>
                <a:gd name="connsiteX12" fmla="*/ 54158 w 64546"/>
                <a:gd name="connsiteY12" fmla="*/ 29455 h 67506"/>
                <a:gd name="connsiteX13" fmla="*/ 32842 w 64546"/>
                <a:gd name="connsiteY13" fmla="*/ 8871 h 67506"/>
                <a:gd name="connsiteX14" fmla="*/ 32441 w 64546"/>
                <a:gd name="connsiteY14" fmla="*/ 8881 h 67506"/>
                <a:gd name="connsiteX15" fmla="*/ 9962 w 64546"/>
                <a:gd name="connsiteY15" fmla="*/ 29455 h 6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46" h="67506">
                  <a:moveTo>
                    <a:pt x="63493" y="37456"/>
                  </a:moveTo>
                  <a:lnTo>
                    <a:pt x="9962" y="37456"/>
                  </a:lnTo>
                  <a:cubicBezTo>
                    <a:pt x="11125" y="49895"/>
                    <a:pt x="21973" y="59144"/>
                    <a:pt x="34442" y="58315"/>
                  </a:cubicBezTo>
                  <a:cubicBezTo>
                    <a:pt x="41614" y="58439"/>
                    <a:pt x="48520" y="55582"/>
                    <a:pt x="53492" y="50410"/>
                  </a:cubicBezTo>
                  <a:lnTo>
                    <a:pt x="58826" y="55744"/>
                  </a:lnTo>
                  <a:cubicBezTo>
                    <a:pt x="46596" y="69793"/>
                    <a:pt x="25298" y="71260"/>
                    <a:pt x="11258" y="59039"/>
                  </a:cubicBezTo>
                  <a:cubicBezTo>
                    <a:pt x="3885" y="52619"/>
                    <a:pt x="-344" y="43323"/>
                    <a:pt x="-325" y="33550"/>
                  </a:cubicBezTo>
                  <a:cubicBezTo>
                    <a:pt x="-1277" y="15900"/>
                    <a:pt x="12268" y="823"/>
                    <a:pt x="29917" y="-121"/>
                  </a:cubicBezTo>
                  <a:cubicBezTo>
                    <a:pt x="30632" y="-159"/>
                    <a:pt x="31346" y="-178"/>
                    <a:pt x="32061" y="-168"/>
                  </a:cubicBezTo>
                  <a:cubicBezTo>
                    <a:pt x="49253" y="-701"/>
                    <a:pt x="63626" y="12805"/>
                    <a:pt x="64160" y="29998"/>
                  </a:cubicBezTo>
                  <a:cubicBezTo>
                    <a:pt x="64236" y="32503"/>
                    <a:pt x="64017" y="35008"/>
                    <a:pt x="63493" y="37456"/>
                  </a:cubicBezTo>
                  <a:close/>
                  <a:moveTo>
                    <a:pt x="9962" y="29455"/>
                  </a:moveTo>
                  <a:lnTo>
                    <a:pt x="54158" y="29455"/>
                  </a:lnTo>
                  <a:cubicBezTo>
                    <a:pt x="53958" y="17882"/>
                    <a:pt x="44414" y="8671"/>
                    <a:pt x="32842" y="8871"/>
                  </a:cubicBezTo>
                  <a:cubicBezTo>
                    <a:pt x="32708" y="8871"/>
                    <a:pt x="32575" y="8871"/>
                    <a:pt x="32441" y="8881"/>
                  </a:cubicBezTo>
                  <a:cubicBezTo>
                    <a:pt x="20659" y="8652"/>
                    <a:pt x="10772" y="17701"/>
                    <a:pt x="9962" y="294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6" name="Graphic 102">
              <a:extLst>
                <a:ext uri="{FF2B5EF4-FFF2-40B4-BE49-F238E27FC236}">
                  <a16:creationId xmlns:a16="http://schemas.microsoft.com/office/drawing/2014/main" id="{0DA0E711-8D9C-42BB-922F-4A50B9321ABB}"/>
                </a:ext>
              </a:extLst>
            </p:cNvPr>
            <p:cNvSpPr/>
            <p:nvPr/>
          </p:nvSpPr>
          <p:spPr>
            <a:xfrm>
              <a:off x="3324510" y="3678138"/>
              <a:ext cx="57721" cy="66234"/>
            </a:xfrm>
            <a:custGeom>
              <a:avLst/>
              <a:gdLst>
                <a:gd name="connsiteX0" fmla="*/ 57349 w 57721"/>
                <a:gd name="connsiteY0" fmla="*/ 27951 h 66234"/>
                <a:gd name="connsiteX1" fmla="*/ 57349 w 57721"/>
                <a:gd name="connsiteY1" fmla="*/ 66051 h 66234"/>
                <a:gd name="connsiteX2" fmla="*/ 46777 w 57721"/>
                <a:gd name="connsiteY2" fmla="*/ 66051 h 66234"/>
                <a:gd name="connsiteX3" fmla="*/ 46777 w 57721"/>
                <a:gd name="connsiteY3" fmla="*/ 29284 h 66234"/>
                <a:gd name="connsiteX4" fmla="*/ 31699 w 57721"/>
                <a:gd name="connsiteY4" fmla="*/ 9605 h 66234"/>
                <a:gd name="connsiteX5" fmla="*/ 28679 w 57721"/>
                <a:gd name="connsiteY5" fmla="*/ 9472 h 66234"/>
                <a:gd name="connsiteX6" fmla="*/ 10106 w 57721"/>
                <a:gd name="connsiteY6" fmla="*/ 26484 h 66234"/>
                <a:gd name="connsiteX7" fmla="*/ 10201 w 57721"/>
                <a:gd name="connsiteY7" fmla="*/ 29284 h 66234"/>
                <a:gd name="connsiteX8" fmla="*/ 10201 w 57721"/>
                <a:gd name="connsiteY8" fmla="*/ 66051 h 66234"/>
                <a:gd name="connsiteX9" fmla="*/ -372 w 57721"/>
                <a:gd name="connsiteY9" fmla="*/ 66051 h 66234"/>
                <a:gd name="connsiteX10" fmla="*/ -372 w 57721"/>
                <a:gd name="connsiteY10" fmla="*/ 1090 h 66234"/>
                <a:gd name="connsiteX11" fmla="*/ 10201 w 57721"/>
                <a:gd name="connsiteY11" fmla="*/ 1090 h 66234"/>
                <a:gd name="connsiteX12" fmla="*/ 10201 w 57721"/>
                <a:gd name="connsiteY12" fmla="*/ 11663 h 66234"/>
                <a:gd name="connsiteX13" fmla="*/ 31918 w 57721"/>
                <a:gd name="connsiteY13" fmla="*/ -148 h 66234"/>
                <a:gd name="connsiteX14" fmla="*/ 57349 w 57721"/>
                <a:gd name="connsiteY14" fmla="*/ 27951 h 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721" h="66234">
                  <a:moveTo>
                    <a:pt x="57349" y="27951"/>
                  </a:moveTo>
                  <a:lnTo>
                    <a:pt x="57349" y="66051"/>
                  </a:lnTo>
                  <a:lnTo>
                    <a:pt x="46777" y="66051"/>
                  </a:lnTo>
                  <a:lnTo>
                    <a:pt x="46777" y="29284"/>
                  </a:lnTo>
                  <a:cubicBezTo>
                    <a:pt x="48044" y="19693"/>
                    <a:pt x="41300" y="10882"/>
                    <a:pt x="31699" y="9605"/>
                  </a:cubicBezTo>
                  <a:cubicBezTo>
                    <a:pt x="30699" y="9472"/>
                    <a:pt x="29689" y="9434"/>
                    <a:pt x="28679" y="9472"/>
                  </a:cubicBezTo>
                  <a:cubicBezTo>
                    <a:pt x="18849" y="9044"/>
                    <a:pt x="10534" y="16654"/>
                    <a:pt x="10106" y="26484"/>
                  </a:cubicBezTo>
                  <a:cubicBezTo>
                    <a:pt x="10058" y="27417"/>
                    <a:pt x="10096" y="28351"/>
                    <a:pt x="10201" y="29284"/>
                  </a:cubicBezTo>
                  <a:lnTo>
                    <a:pt x="10201" y="66051"/>
                  </a:lnTo>
                  <a:lnTo>
                    <a:pt x="-372" y="66051"/>
                  </a:lnTo>
                  <a:lnTo>
                    <a:pt x="-372" y="1090"/>
                  </a:lnTo>
                  <a:lnTo>
                    <a:pt x="10201" y="1090"/>
                  </a:lnTo>
                  <a:lnTo>
                    <a:pt x="10201" y="11663"/>
                  </a:lnTo>
                  <a:cubicBezTo>
                    <a:pt x="14620" y="3929"/>
                    <a:pt x="23031" y="-634"/>
                    <a:pt x="31918" y="-148"/>
                  </a:cubicBezTo>
                  <a:cubicBezTo>
                    <a:pt x="45634" y="138"/>
                    <a:pt x="57349" y="8424"/>
                    <a:pt x="57349" y="279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7" name="Graphic 102">
              <a:extLst>
                <a:ext uri="{FF2B5EF4-FFF2-40B4-BE49-F238E27FC236}">
                  <a16:creationId xmlns:a16="http://schemas.microsoft.com/office/drawing/2014/main" id="{E0A985EC-100D-46A1-9796-FA2EAF3DB35A}"/>
                </a:ext>
              </a:extLst>
            </p:cNvPr>
            <p:cNvSpPr/>
            <p:nvPr/>
          </p:nvSpPr>
          <p:spPr>
            <a:xfrm>
              <a:off x="3423761" y="3655885"/>
              <a:ext cx="57626" cy="88773"/>
            </a:xfrm>
            <a:custGeom>
              <a:avLst/>
              <a:gdLst>
                <a:gd name="connsiteX0" fmla="*/ 20202 w 57626"/>
                <a:gd name="connsiteY0" fmla="*/ 60491 h 88773"/>
                <a:gd name="connsiteX1" fmla="*/ 10106 w 57626"/>
                <a:gd name="connsiteY1" fmla="*/ 71445 h 88773"/>
                <a:gd name="connsiteX2" fmla="*/ 10106 w 57626"/>
                <a:gd name="connsiteY2" fmla="*/ 88590 h 88773"/>
                <a:gd name="connsiteX3" fmla="*/ -372 w 57626"/>
                <a:gd name="connsiteY3" fmla="*/ 88590 h 88773"/>
                <a:gd name="connsiteX4" fmla="*/ -372 w 57626"/>
                <a:gd name="connsiteY4" fmla="*/ -183 h 88773"/>
                <a:gd name="connsiteX5" fmla="*/ 10106 w 57626"/>
                <a:gd name="connsiteY5" fmla="*/ -183 h 88773"/>
                <a:gd name="connsiteX6" fmla="*/ 10106 w 57626"/>
                <a:gd name="connsiteY6" fmla="*/ 58110 h 88773"/>
                <a:gd name="connsiteX7" fmla="*/ 41348 w 57626"/>
                <a:gd name="connsiteY7" fmla="*/ 23629 h 88773"/>
                <a:gd name="connsiteX8" fmla="*/ 54206 w 57626"/>
                <a:gd name="connsiteY8" fmla="*/ 23629 h 88773"/>
                <a:gd name="connsiteX9" fmla="*/ 26869 w 57626"/>
                <a:gd name="connsiteY9" fmla="*/ 53347 h 88773"/>
                <a:gd name="connsiteX10" fmla="*/ 57254 w 57626"/>
                <a:gd name="connsiteY10" fmla="*/ 88590 h 88773"/>
                <a:gd name="connsiteX11" fmla="*/ 44967 w 57626"/>
                <a:gd name="connsiteY11" fmla="*/ 88590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26" h="88773">
                  <a:moveTo>
                    <a:pt x="20202" y="60491"/>
                  </a:moveTo>
                  <a:lnTo>
                    <a:pt x="10106" y="71445"/>
                  </a:lnTo>
                  <a:lnTo>
                    <a:pt x="10106" y="88590"/>
                  </a:lnTo>
                  <a:lnTo>
                    <a:pt x="-372" y="88590"/>
                  </a:lnTo>
                  <a:lnTo>
                    <a:pt x="-372" y="-183"/>
                  </a:lnTo>
                  <a:lnTo>
                    <a:pt x="10106" y="-183"/>
                  </a:lnTo>
                  <a:lnTo>
                    <a:pt x="10106" y="58110"/>
                  </a:lnTo>
                  <a:lnTo>
                    <a:pt x="41348" y="23629"/>
                  </a:lnTo>
                  <a:lnTo>
                    <a:pt x="54206" y="23629"/>
                  </a:lnTo>
                  <a:lnTo>
                    <a:pt x="26869" y="53347"/>
                  </a:lnTo>
                  <a:lnTo>
                    <a:pt x="57254" y="88590"/>
                  </a:lnTo>
                  <a:lnTo>
                    <a:pt x="44967" y="885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8" name="Graphic 102">
              <a:extLst>
                <a:ext uri="{FF2B5EF4-FFF2-40B4-BE49-F238E27FC236}">
                  <a16:creationId xmlns:a16="http://schemas.microsoft.com/office/drawing/2014/main" id="{084D09DE-495F-4DC9-93F9-5AF01CECBE47}"/>
                </a:ext>
              </a:extLst>
            </p:cNvPr>
            <p:cNvSpPr/>
            <p:nvPr/>
          </p:nvSpPr>
          <p:spPr>
            <a:xfrm>
              <a:off x="3481692" y="3678425"/>
              <a:ext cx="66751" cy="67503"/>
            </a:xfrm>
            <a:custGeom>
              <a:avLst/>
              <a:gdLst>
                <a:gd name="connsiteX0" fmla="*/ -296 w 66751"/>
                <a:gd name="connsiteY0" fmla="*/ 33378 h 67503"/>
                <a:gd name="connsiteX1" fmla="*/ 29565 w 66751"/>
                <a:gd name="connsiteY1" fmla="*/ -102 h 67503"/>
                <a:gd name="connsiteX2" fmla="*/ 31518 w 66751"/>
                <a:gd name="connsiteY2" fmla="*/ -150 h 67503"/>
                <a:gd name="connsiteX3" fmla="*/ 55902 w 66751"/>
                <a:gd name="connsiteY3" fmla="*/ 13281 h 67503"/>
                <a:gd name="connsiteX4" fmla="*/ 55902 w 66751"/>
                <a:gd name="connsiteY4" fmla="*/ 13281 h 67503"/>
                <a:gd name="connsiteX5" fmla="*/ 55902 w 66751"/>
                <a:gd name="connsiteY5" fmla="*/ 1089 h 67503"/>
                <a:gd name="connsiteX6" fmla="*/ 66379 w 66751"/>
                <a:gd name="connsiteY6" fmla="*/ 1089 h 67503"/>
                <a:gd name="connsiteX7" fmla="*/ 66379 w 66751"/>
                <a:gd name="connsiteY7" fmla="*/ 66049 h 67503"/>
                <a:gd name="connsiteX8" fmla="*/ 55902 w 66751"/>
                <a:gd name="connsiteY8" fmla="*/ 66049 h 67503"/>
                <a:gd name="connsiteX9" fmla="*/ 55902 w 66751"/>
                <a:gd name="connsiteY9" fmla="*/ 53762 h 67503"/>
                <a:gd name="connsiteX10" fmla="*/ 55902 w 66751"/>
                <a:gd name="connsiteY10" fmla="*/ 53762 h 67503"/>
                <a:gd name="connsiteX11" fmla="*/ 31518 w 66751"/>
                <a:gd name="connsiteY11" fmla="*/ 67287 h 67503"/>
                <a:gd name="connsiteX12" fmla="*/ -372 w 66751"/>
                <a:gd name="connsiteY12" fmla="*/ 35741 h 67503"/>
                <a:gd name="connsiteX13" fmla="*/ -296 w 66751"/>
                <a:gd name="connsiteY13" fmla="*/ 33378 h 67503"/>
                <a:gd name="connsiteX14" fmla="*/ 56854 w 66751"/>
                <a:gd name="connsiteY14" fmla="*/ 33378 h 67503"/>
                <a:gd name="connsiteX15" fmla="*/ 32775 w 66751"/>
                <a:gd name="connsiteY15" fmla="*/ 11014 h 67503"/>
                <a:gd name="connsiteX16" fmla="*/ 10401 w 66751"/>
                <a:gd name="connsiteY16" fmla="*/ 35093 h 67503"/>
                <a:gd name="connsiteX17" fmla="*/ 33518 w 66751"/>
                <a:gd name="connsiteY17" fmla="*/ 57477 h 67503"/>
                <a:gd name="connsiteX18" fmla="*/ 56702 w 66751"/>
                <a:gd name="connsiteY18" fmla="*/ 35140 h 67503"/>
                <a:gd name="connsiteX19" fmla="*/ 56664 w 66751"/>
                <a:gd name="connsiteY19" fmla="*/ 33378 h 6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751" h="67503">
                  <a:moveTo>
                    <a:pt x="-296" y="33378"/>
                  </a:moveTo>
                  <a:cubicBezTo>
                    <a:pt x="-1296" y="15890"/>
                    <a:pt x="12068" y="898"/>
                    <a:pt x="29565" y="-102"/>
                  </a:cubicBezTo>
                  <a:cubicBezTo>
                    <a:pt x="30213" y="-140"/>
                    <a:pt x="30860" y="-150"/>
                    <a:pt x="31518" y="-150"/>
                  </a:cubicBezTo>
                  <a:cubicBezTo>
                    <a:pt x="41538" y="-655"/>
                    <a:pt x="50977" y="4546"/>
                    <a:pt x="55902" y="13281"/>
                  </a:cubicBezTo>
                  <a:lnTo>
                    <a:pt x="55902" y="13281"/>
                  </a:lnTo>
                  <a:lnTo>
                    <a:pt x="55902" y="1089"/>
                  </a:lnTo>
                  <a:lnTo>
                    <a:pt x="66379" y="1089"/>
                  </a:lnTo>
                  <a:lnTo>
                    <a:pt x="66379" y="66049"/>
                  </a:lnTo>
                  <a:lnTo>
                    <a:pt x="55902" y="66049"/>
                  </a:lnTo>
                  <a:lnTo>
                    <a:pt x="55902" y="53762"/>
                  </a:lnTo>
                  <a:lnTo>
                    <a:pt x="55902" y="53762"/>
                  </a:lnTo>
                  <a:cubicBezTo>
                    <a:pt x="51015" y="62544"/>
                    <a:pt x="41557" y="67792"/>
                    <a:pt x="31518" y="67287"/>
                  </a:cubicBezTo>
                  <a:cubicBezTo>
                    <a:pt x="14001" y="67383"/>
                    <a:pt x="-277" y="53257"/>
                    <a:pt x="-372" y="35741"/>
                  </a:cubicBezTo>
                  <a:cubicBezTo>
                    <a:pt x="-372" y="34950"/>
                    <a:pt x="-353" y="34169"/>
                    <a:pt x="-296" y="33378"/>
                  </a:cubicBezTo>
                  <a:close/>
                  <a:moveTo>
                    <a:pt x="56854" y="33378"/>
                  </a:moveTo>
                  <a:cubicBezTo>
                    <a:pt x="56378" y="20548"/>
                    <a:pt x="45596" y="10538"/>
                    <a:pt x="32775" y="11014"/>
                  </a:cubicBezTo>
                  <a:cubicBezTo>
                    <a:pt x="19945" y="11480"/>
                    <a:pt x="9934" y="22263"/>
                    <a:pt x="10401" y="35093"/>
                  </a:cubicBezTo>
                  <a:cubicBezTo>
                    <a:pt x="10867" y="47542"/>
                    <a:pt x="21059" y="57420"/>
                    <a:pt x="33518" y="57477"/>
                  </a:cubicBezTo>
                  <a:cubicBezTo>
                    <a:pt x="46091" y="57705"/>
                    <a:pt x="56464" y="47704"/>
                    <a:pt x="56702" y="35140"/>
                  </a:cubicBezTo>
                  <a:cubicBezTo>
                    <a:pt x="56711" y="34550"/>
                    <a:pt x="56702" y="33959"/>
                    <a:pt x="56664" y="3337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19" name="Graphic 102">
              <a:extLst>
                <a:ext uri="{FF2B5EF4-FFF2-40B4-BE49-F238E27FC236}">
                  <a16:creationId xmlns:a16="http://schemas.microsoft.com/office/drawing/2014/main" id="{B38896E8-6260-4FFA-9744-219A14A0742B}"/>
                </a:ext>
              </a:extLst>
            </p:cNvPr>
            <p:cNvSpPr/>
            <p:nvPr/>
          </p:nvSpPr>
          <p:spPr>
            <a:xfrm>
              <a:off x="3563588" y="3678138"/>
              <a:ext cx="57626" cy="66234"/>
            </a:xfrm>
            <a:custGeom>
              <a:avLst/>
              <a:gdLst>
                <a:gd name="connsiteX0" fmla="*/ 57254 w 57626"/>
                <a:gd name="connsiteY0" fmla="*/ 27951 h 66234"/>
                <a:gd name="connsiteX1" fmla="*/ 57254 w 57626"/>
                <a:gd name="connsiteY1" fmla="*/ 66051 h 66234"/>
                <a:gd name="connsiteX2" fmla="*/ 46777 w 57626"/>
                <a:gd name="connsiteY2" fmla="*/ 66051 h 66234"/>
                <a:gd name="connsiteX3" fmla="*/ 46777 w 57626"/>
                <a:gd name="connsiteY3" fmla="*/ 29284 h 66234"/>
                <a:gd name="connsiteX4" fmla="*/ 31499 w 57626"/>
                <a:gd name="connsiteY4" fmla="*/ 9596 h 66234"/>
                <a:gd name="connsiteX5" fmla="*/ 28584 w 57626"/>
                <a:gd name="connsiteY5" fmla="*/ 9472 h 66234"/>
                <a:gd name="connsiteX6" fmla="*/ 10020 w 57626"/>
                <a:gd name="connsiteY6" fmla="*/ 26693 h 66234"/>
                <a:gd name="connsiteX7" fmla="*/ 10106 w 57626"/>
                <a:gd name="connsiteY7" fmla="*/ 29284 h 66234"/>
                <a:gd name="connsiteX8" fmla="*/ 10106 w 57626"/>
                <a:gd name="connsiteY8" fmla="*/ 66051 h 66234"/>
                <a:gd name="connsiteX9" fmla="*/ -372 w 57626"/>
                <a:gd name="connsiteY9" fmla="*/ 66051 h 66234"/>
                <a:gd name="connsiteX10" fmla="*/ -372 w 57626"/>
                <a:gd name="connsiteY10" fmla="*/ 1090 h 66234"/>
                <a:gd name="connsiteX11" fmla="*/ 10106 w 57626"/>
                <a:gd name="connsiteY11" fmla="*/ 1090 h 66234"/>
                <a:gd name="connsiteX12" fmla="*/ 10106 w 57626"/>
                <a:gd name="connsiteY12" fmla="*/ 11663 h 66234"/>
                <a:gd name="connsiteX13" fmla="*/ 31918 w 57626"/>
                <a:gd name="connsiteY13" fmla="*/ -148 h 66234"/>
                <a:gd name="connsiteX14" fmla="*/ 57254 w 57626"/>
                <a:gd name="connsiteY14" fmla="*/ 27951 h 6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626" h="66234">
                  <a:moveTo>
                    <a:pt x="57254" y="27951"/>
                  </a:moveTo>
                  <a:lnTo>
                    <a:pt x="57254" y="66051"/>
                  </a:lnTo>
                  <a:lnTo>
                    <a:pt x="46777" y="66051"/>
                  </a:lnTo>
                  <a:lnTo>
                    <a:pt x="46777" y="29284"/>
                  </a:lnTo>
                  <a:cubicBezTo>
                    <a:pt x="47996" y="19626"/>
                    <a:pt x="41157" y="10815"/>
                    <a:pt x="31499" y="9596"/>
                  </a:cubicBezTo>
                  <a:cubicBezTo>
                    <a:pt x="30537" y="9472"/>
                    <a:pt x="29556" y="9434"/>
                    <a:pt x="28584" y="9472"/>
                  </a:cubicBezTo>
                  <a:cubicBezTo>
                    <a:pt x="18697" y="9101"/>
                    <a:pt x="10391" y="16806"/>
                    <a:pt x="10020" y="26693"/>
                  </a:cubicBezTo>
                  <a:cubicBezTo>
                    <a:pt x="9982" y="27560"/>
                    <a:pt x="10010" y="28427"/>
                    <a:pt x="10106" y="29284"/>
                  </a:cubicBezTo>
                  <a:lnTo>
                    <a:pt x="10106" y="66051"/>
                  </a:lnTo>
                  <a:lnTo>
                    <a:pt x="-372" y="66051"/>
                  </a:lnTo>
                  <a:lnTo>
                    <a:pt x="-372" y="1090"/>
                  </a:lnTo>
                  <a:lnTo>
                    <a:pt x="10106" y="1090"/>
                  </a:lnTo>
                  <a:lnTo>
                    <a:pt x="10106" y="11663"/>
                  </a:lnTo>
                  <a:cubicBezTo>
                    <a:pt x="14573" y="3938"/>
                    <a:pt x="23002" y="-634"/>
                    <a:pt x="31918" y="-148"/>
                  </a:cubicBezTo>
                  <a:cubicBezTo>
                    <a:pt x="45824" y="138"/>
                    <a:pt x="57254" y="8424"/>
                    <a:pt x="57254" y="279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0" name="Graphic 102">
              <a:extLst>
                <a:ext uri="{FF2B5EF4-FFF2-40B4-BE49-F238E27FC236}">
                  <a16:creationId xmlns:a16="http://schemas.microsoft.com/office/drawing/2014/main" id="{4126FF2D-72C4-4CD4-9029-E18F913B59F3}"/>
                </a:ext>
              </a:extLst>
            </p:cNvPr>
            <p:cNvSpPr/>
            <p:nvPr/>
          </p:nvSpPr>
          <p:spPr>
            <a:xfrm>
              <a:off x="3635978" y="3655885"/>
              <a:ext cx="57626" cy="88773"/>
            </a:xfrm>
            <a:custGeom>
              <a:avLst/>
              <a:gdLst>
                <a:gd name="connsiteX0" fmla="*/ 20202 w 57626"/>
                <a:gd name="connsiteY0" fmla="*/ 60491 h 88773"/>
                <a:gd name="connsiteX1" fmla="*/ 10106 w 57626"/>
                <a:gd name="connsiteY1" fmla="*/ 71445 h 88773"/>
                <a:gd name="connsiteX2" fmla="*/ 10106 w 57626"/>
                <a:gd name="connsiteY2" fmla="*/ 88590 h 88773"/>
                <a:gd name="connsiteX3" fmla="*/ -372 w 57626"/>
                <a:gd name="connsiteY3" fmla="*/ 88590 h 88773"/>
                <a:gd name="connsiteX4" fmla="*/ -372 w 57626"/>
                <a:gd name="connsiteY4" fmla="*/ -183 h 88773"/>
                <a:gd name="connsiteX5" fmla="*/ 10106 w 57626"/>
                <a:gd name="connsiteY5" fmla="*/ -183 h 88773"/>
                <a:gd name="connsiteX6" fmla="*/ 10106 w 57626"/>
                <a:gd name="connsiteY6" fmla="*/ 58110 h 88773"/>
                <a:gd name="connsiteX7" fmla="*/ 41348 w 57626"/>
                <a:gd name="connsiteY7" fmla="*/ 23629 h 88773"/>
                <a:gd name="connsiteX8" fmla="*/ 54206 w 57626"/>
                <a:gd name="connsiteY8" fmla="*/ 23629 h 88773"/>
                <a:gd name="connsiteX9" fmla="*/ 26869 w 57626"/>
                <a:gd name="connsiteY9" fmla="*/ 53347 h 88773"/>
                <a:gd name="connsiteX10" fmla="*/ 57254 w 57626"/>
                <a:gd name="connsiteY10" fmla="*/ 88590 h 88773"/>
                <a:gd name="connsiteX11" fmla="*/ 44967 w 57626"/>
                <a:gd name="connsiteY11" fmla="*/ 88590 h 8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626" h="88773">
                  <a:moveTo>
                    <a:pt x="20202" y="60491"/>
                  </a:moveTo>
                  <a:lnTo>
                    <a:pt x="10106" y="71445"/>
                  </a:lnTo>
                  <a:lnTo>
                    <a:pt x="10106" y="88590"/>
                  </a:lnTo>
                  <a:lnTo>
                    <a:pt x="-372" y="88590"/>
                  </a:lnTo>
                  <a:lnTo>
                    <a:pt x="-372" y="-183"/>
                  </a:lnTo>
                  <a:lnTo>
                    <a:pt x="10106" y="-183"/>
                  </a:lnTo>
                  <a:lnTo>
                    <a:pt x="10106" y="58110"/>
                  </a:lnTo>
                  <a:lnTo>
                    <a:pt x="41348" y="23629"/>
                  </a:lnTo>
                  <a:lnTo>
                    <a:pt x="54206" y="23629"/>
                  </a:lnTo>
                  <a:lnTo>
                    <a:pt x="26869" y="53347"/>
                  </a:lnTo>
                  <a:lnTo>
                    <a:pt x="57254" y="88590"/>
                  </a:lnTo>
                  <a:lnTo>
                    <a:pt x="44967" y="8859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1" name="Graphic 102">
              <a:extLst>
                <a:ext uri="{FF2B5EF4-FFF2-40B4-BE49-F238E27FC236}">
                  <a16:creationId xmlns:a16="http://schemas.microsoft.com/office/drawing/2014/main" id="{39F7C535-D2DF-4370-A9D1-464D667AA75A}"/>
                </a:ext>
              </a:extLst>
            </p:cNvPr>
            <p:cNvSpPr/>
            <p:nvPr/>
          </p:nvSpPr>
          <p:spPr>
            <a:xfrm>
              <a:off x="3693557" y="3678249"/>
              <a:ext cx="64571" cy="67511"/>
            </a:xfrm>
            <a:custGeom>
              <a:avLst/>
              <a:gdLst>
                <a:gd name="connsiteX0" fmla="*/ 63493 w 64571"/>
                <a:gd name="connsiteY0" fmla="*/ 37460 h 67511"/>
                <a:gd name="connsiteX1" fmla="*/ 9962 w 64571"/>
                <a:gd name="connsiteY1" fmla="*/ 37460 h 67511"/>
                <a:gd name="connsiteX2" fmla="*/ 34537 w 64571"/>
                <a:gd name="connsiteY2" fmla="*/ 58319 h 67511"/>
                <a:gd name="connsiteX3" fmla="*/ 53587 w 64571"/>
                <a:gd name="connsiteY3" fmla="*/ 50414 h 67511"/>
                <a:gd name="connsiteX4" fmla="*/ 58826 w 64571"/>
                <a:gd name="connsiteY4" fmla="*/ 55748 h 67511"/>
                <a:gd name="connsiteX5" fmla="*/ 11258 w 64571"/>
                <a:gd name="connsiteY5" fmla="*/ 59044 h 67511"/>
                <a:gd name="connsiteX6" fmla="*/ -325 w 64571"/>
                <a:gd name="connsiteY6" fmla="*/ 33554 h 67511"/>
                <a:gd name="connsiteX7" fmla="*/ 29917 w 64571"/>
                <a:gd name="connsiteY7" fmla="*/ -117 h 67511"/>
                <a:gd name="connsiteX8" fmla="*/ 32061 w 64571"/>
                <a:gd name="connsiteY8" fmla="*/ -164 h 67511"/>
                <a:gd name="connsiteX9" fmla="*/ 64179 w 64571"/>
                <a:gd name="connsiteY9" fmla="*/ 29783 h 67511"/>
                <a:gd name="connsiteX10" fmla="*/ 63493 w 64571"/>
                <a:gd name="connsiteY10" fmla="*/ 37460 h 67511"/>
                <a:gd name="connsiteX11" fmla="*/ 9962 w 64571"/>
                <a:gd name="connsiteY11" fmla="*/ 29459 h 67511"/>
                <a:gd name="connsiteX12" fmla="*/ 54254 w 64571"/>
                <a:gd name="connsiteY12" fmla="*/ 29459 h 67511"/>
                <a:gd name="connsiteX13" fmla="*/ 32937 w 64571"/>
                <a:gd name="connsiteY13" fmla="*/ 8875 h 67511"/>
                <a:gd name="connsiteX14" fmla="*/ 32537 w 64571"/>
                <a:gd name="connsiteY14" fmla="*/ 8885 h 67511"/>
                <a:gd name="connsiteX15" fmla="*/ 9962 w 64571"/>
                <a:gd name="connsiteY15" fmla="*/ 29459 h 6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571" h="67511">
                  <a:moveTo>
                    <a:pt x="63493" y="37460"/>
                  </a:moveTo>
                  <a:lnTo>
                    <a:pt x="9962" y="37460"/>
                  </a:lnTo>
                  <a:cubicBezTo>
                    <a:pt x="11172" y="49909"/>
                    <a:pt x="22049" y="59148"/>
                    <a:pt x="34537" y="58319"/>
                  </a:cubicBezTo>
                  <a:cubicBezTo>
                    <a:pt x="41709" y="58424"/>
                    <a:pt x="48596" y="55567"/>
                    <a:pt x="53587" y="50414"/>
                  </a:cubicBezTo>
                  <a:lnTo>
                    <a:pt x="58826" y="55748"/>
                  </a:lnTo>
                  <a:cubicBezTo>
                    <a:pt x="46596" y="69797"/>
                    <a:pt x="25298" y="71264"/>
                    <a:pt x="11258" y="59044"/>
                  </a:cubicBezTo>
                  <a:cubicBezTo>
                    <a:pt x="3885" y="52624"/>
                    <a:pt x="-344" y="43327"/>
                    <a:pt x="-325" y="33554"/>
                  </a:cubicBezTo>
                  <a:cubicBezTo>
                    <a:pt x="-1277" y="15905"/>
                    <a:pt x="12268" y="827"/>
                    <a:pt x="29917" y="-117"/>
                  </a:cubicBezTo>
                  <a:cubicBezTo>
                    <a:pt x="30632" y="-155"/>
                    <a:pt x="31346" y="-174"/>
                    <a:pt x="32061" y="-164"/>
                  </a:cubicBezTo>
                  <a:cubicBezTo>
                    <a:pt x="49196" y="-764"/>
                    <a:pt x="63579" y="12638"/>
                    <a:pt x="64179" y="29783"/>
                  </a:cubicBezTo>
                  <a:cubicBezTo>
                    <a:pt x="64274" y="32354"/>
                    <a:pt x="64036" y="34936"/>
                    <a:pt x="63493" y="37460"/>
                  </a:cubicBezTo>
                  <a:close/>
                  <a:moveTo>
                    <a:pt x="9962" y="29459"/>
                  </a:moveTo>
                  <a:lnTo>
                    <a:pt x="54254" y="29459"/>
                  </a:lnTo>
                  <a:cubicBezTo>
                    <a:pt x="54054" y="17886"/>
                    <a:pt x="44509" y="8675"/>
                    <a:pt x="32937" y="8875"/>
                  </a:cubicBezTo>
                  <a:cubicBezTo>
                    <a:pt x="32803" y="8875"/>
                    <a:pt x="32670" y="8875"/>
                    <a:pt x="32537" y="8885"/>
                  </a:cubicBezTo>
                  <a:cubicBezTo>
                    <a:pt x="20735" y="8647"/>
                    <a:pt x="10820" y="17686"/>
                    <a:pt x="9962" y="294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2" name="Graphic 102">
              <a:extLst>
                <a:ext uri="{FF2B5EF4-FFF2-40B4-BE49-F238E27FC236}">
                  <a16:creationId xmlns:a16="http://schemas.microsoft.com/office/drawing/2014/main" id="{395698E7-868B-419E-A189-4A7ACB00E197}"/>
                </a:ext>
              </a:extLst>
            </p:cNvPr>
            <p:cNvSpPr/>
            <p:nvPr/>
          </p:nvSpPr>
          <p:spPr>
            <a:xfrm>
              <a:off x="3769423" y="3677971"/>
              <a:ext cx="35147" cy="66209"/>
            </a:xfrm>
            <a:custGeom>
              <a:avLst/>
              <a:gdLst>
                <a:gd name="connsiteX0" fmla="*/ 34775 w 35147"/>
                <a:gd name="connsiteY0" fmla="*/ 304 h 66209"/>
                <a:gd name="connsiteX1" fmla="*/ 34775 w 35147"/>
                <a:gd name="connsiteY1" fmla="*/ 9829 h 66209"/>
                <a:gd name="connsiteX2" fmla="*/ 31156 w 35147"/>
                <a:gd name="connsiteY2" fmla="*/ 9829 h 66209"/>
                <a:gd name="connsiteX3" fmla="*/ 9972 w 35147"/>
                <a:gd name="connsiteY3" fmla="*/ 31127 h 66209"/>
                <a:gd name="connsiteX4" fmla="*/ 10105 w 35147"/>
                <a:gd name="connsiteY4" fmla="*/ 33451 h 66209"/>
                <a:gd name="connsiteX5" fmla="*/ 10105 w 35147"/>
                <a:gd name="connsiteY5" fmla="*/ 66027 h 66209"/>
                <a:gd name="connsiteX6" fmla="*/ -372 w 35147"/>
                <a:gd name="connsiteY6" fmla="*/ 66027 h 66209"/>
                <a:gd name="connsiteX7" fmla="*/ -372 w 35147"/>
                <a:gd name="connsiteY7" fmla="*/ 1066 h 66209"/>
                <a:gd name="connsiteX8" fmla="*/ 10105 w 35147"/>
                <a:gd name="connsiteY8" fmla="*/ 1066 h 66209"/>
                <a:gd name="connsiteX9" fmla="*/ 10105 w 35147"/>
                <a:gd name="connsiteY9" fmla="*/ 17163 h 66209"/>
                <a:gd name="connsiteX10" fmla="*/ 30965 w 35147"/>
                <a:gd name="connsiteY10" fmla="*/ -172 h 66209"/>
                <a:gd name="connsiteX11" fmla="*/ 34775 w 35147"/>
                <a:gd name="connsiteY11" fmla="*/ 304 h 6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47" h="66209">
                  <a:moveTo>
                    <a:pt x="34775" y="304"/>
                  </a:moveTo>
                  <a:lnTo>
                    <a:pt x="34775" y="9829"/>
                  </a:lnTo>
                  <a:cubicBezTo>
                    <a:pt x="33575" y="9724"/>
                    <a:pt x="32356" y="9724"/>
                    <a:pt x="31156" y="9829"/>
                  </a:cubicBezTo>
                  <a:cubicBezTo>
                    <a:pt x="19421" y="9858"/>
                    <a:pt x="9943" y="19392"/>
                    <a:pt x="9972" y="31127"/>
                  </a:cubicBezTo>
                  <a:cubicBezTo>
                    <a:pt x="9972" y="31898"/>
                    <a:pt x="10020" y="32679"/>
                    <a:pt x="10105" y="33451"/>
                  </a:cubicBezTo>
                  <a:lnTo>
                    <a:pt x="10105" y="66027"/>
                  </a:lnTo>
                  <a:lnTo>
                    <a:pt x="-372" y="66027"/>
                  </a:lnTo>
                  <a:lnTo>
                    <a:pt x="-372" y="1066"/>
                  </a:lnTo>
                  <a:lnTo>
                    <a:pt x="10105" y="1066"/>
                  </a:lnTo>
                  <a:lnTo>
                    <a:pt x="10105" y="17163"/>
                  </a:lnTo>
                  <a:cubicBezTo>
                    <a:pt x="11839" y="7038"/>
                    <a:pt x="20688" y="-315"/>
                    <a:pt x="30965" y="-172"/>
                  </a:cubicBezTo>
                  <a:cubicBezTo>
                    <a:pt x="32251" y="-229"/>
                    <a:pt x="33537" y="-67"/>
                    <a:pt x="34775" y="3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3" name="Graphic 102">
              <a:extLst>
                <a:ext uri="{FF2B5EF4-FFF2-40B4-BE49-F238E27FC236}">
                  <a16:creationId xmlns:a16="http://schemas.microsoft.com/office/drawing/2014/main" id="{6B9C99C8-E6DB-4A0E-824F-C6C1FE82A6F0}"/>
                </a:ext>
              </a:extLst>
            </p:cNvPr>
            <p:cNvSpPr/>
            <p:nvPr/>
          </p:nvSpPr>
          <p:spPr>
            <a:xfrm>
              <a:off x="3805903" y="3733123"/>
              <a:ext cx="12673" cy="12583"/>
            </a:xfrm>
            <a:custGeom>
              <a:avLst/>
              <a:gdLst>
                <a:gd name="connsiteX0" fmla="*/ -371 w 12673"/>
                <a:gd name="connsiteY0" fmla="*/ 6017 h 12583"/>
                <a:gd name="connsiteX1" fmla="*/ 5620 w 12673"/>
                <a:gd name="connsiteY1" fmla="*/ -183 h 12583"/>
                <a:gd name="connsiteX2" fmla="*/ 6011 w 12673"/>
                <a:gd name="connsiteY2" fmla="*/ -174 h 12583"/>
                <a:gd name="connsiteX3" fmla="*/ 12297 w 12673"/>
                <a:gd name="connsiteY3" fmla="*/ 5531 h 12583"/>
                <a:gd name="connsiteX4" fmla="*/ 12297 w 12673"/>
                <a:gd name="connsiteY4" fmla="*/ 6017 h 12583"/>
                <a:gd name="connsiteX5" fmla="*/ 6296 w 12673"/>
                <a:gd name="connsiteY5" fmla="*/ 12399 h 12583"/>
                <a:gd name="connsiteX6" fmla="*/ 6011 w 12673"/>
                <a:gd name="connsiteY6" fmla="*/ 12399 h 12583"/>
                <a:gd name="connsiteX7" fmla="*/ -371 w 12673"/>
                <a:gd name="connsiteY7" fmla="*/ 6208 h 12583"/>
                <a:gd name="connsiteX8" fmla="*/ -371 w 12673"/>
                <a:gd name="connsiteY8" fmla="*/ 6017 h 1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73" h="12583">
                  <a:moveTo>
                    <a:pt x="-371" y="6017"/>
                  </a:moveTo>
                  <a:cubicBezTo>
                    <a:pt x="-428" y="2655"/>
                    <a:pt x="2258" y="-126"/>
                    <a:pt x="5620" y="-183"/>
                  </a:cubicBezTo>
                  <a:cubicBezTo>
                    <a:pt x="5753" y="-183"/>
                    <a:pt x="5877" y="-183"/>
                    <a:pt x="6011" y="-174"/>
                  </a:cubicBezTo>
                  <a:cubicBezTo>
                    <a:pt x="9325" y="-336"/>
                    <a:pt x="12135" y="2217"/>
                    <a:pt x="12297" y="5531"/>
                  </a:cubicBezTo>
                  <a:cubicBezTo>
                    <a:pt x="12297" y="5693"/>
                    <a:pt x="12307" y="5855"/>
                    <a:pt x="12297" y="6017"/>
                  </a:cubicBezTo>
                  <a:cubicBezTo>
                    <a:pt x="12402" y="9437"/>
                    <a:pt x="9716" y="12294"/>
                    <a:pt x="6296" y="12399"/>
                  </a:cubicBezTo>
                  <a:cubicBezTo>
                    <a:pt x="6201" y="12399"/>
                    <a:pt x="6106" y="12399"/>
                    <a:pt x="6011" y="12399"/>
                  </a:cubicBezTo>
                  <a:cubicBezTo>
                    <a:pt x="2544" y="12456"/>
                    <a:pt x="-314" y="9684"/>
                    <a:pt x="-371" y="6208"/>
                  </a:cubicBezTo>
                  <a:cubicBezTo>
                    <a:pt x="-371" y="6141"/>
                    <a:pt x="-371" y="6084"/>
                    <a:pt x="-371" y="601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4" name="Graphic 102">
              <a:extLst>
                <a:ext uri="{FF2B5EF4-FFF2-40B4-BE49-F238E27FC236}">
                  <a16:creationId xmlns:a16="http://schemas.microsoft.com/office/drawing/2014/main" id="{DDF854EF-F3E0-4C7D-9656-9AE2CFBFE655}"/>
                </a:ext>
              </a:extLst>
            </p:cNvPr>
            <p:cNvSpPr/>
            <p:nvPr/>
          </p:nvSpPr>
          <p:spPr>
            <a:xfrm>
              <a:off x="3003518" y="3793235"/>
              <a:ext cx="86486" cy="88677"/>
            </a:xfrm>
            <a:custGeom>
              <a:avLst/>
              <a:gdLst>
                <a:gd name="connsiteX0" fmla="*/ -372 w 86486"/>
                <a:gd name="connsiteY0" fmla="*/ -183 h 88677"/>
                <a:gd name="connsiteX1" fmla="*/ 18107 w 86486"/>
                <a:gd name="connsiteY1" fmla="*/ -183 h 88677"/>
                <a:gd name="connsiteX2" fmla="*/ 42872 w 86486"/>
                <a:gd name="connsiteY2" fmla="*/ 67159 h 88677"/>
                <a:gd name="connsiteX3" fmla="*/ 67636 w 86486"/>
                <a:gd name="connsiteY3" fmla="*/ -183 h 88677"/>
                <a:gd name="connsiteX4" fmla="*/ 86115 w 86486"/>
                <a:gd name="connsiteY4" fmla="*/ -183 h 88677"/>
                <a:gd name="connsiteX5" fmla="*/ 51920 w 86486"/>
                <a:gd name="connsiteY5" fmla="*/ 88494 h 88677"/>
                <a:gd name="connsiteX6" fmla="*/ 33727 w 86486"/>
                <a:gd name="connsiteY6" fmla="*/ 884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6" h="88677">
                  <a:moveTo>
                    <a:pt x="-372" y="-183"/>
                  </a:moveTo>
                  <a:lnTo>
                    <a:pt x="18107" y="-183"/>
                  </a:lnTo>
                  <a:lnTo>
                    <a:pt x="42872" y="67159"/>
                  </a:lnTo>
                  <a:lnTo>
                    <a:pt x="67636" y="-183"/>
                  </a:lnTo>
                  <a:lnTo>
                    <a:pt x="86115" y="-183"/>
                  </a:lnTo>
                  <a:lnTo>
                    <a:pt x="51920" y="88494"/>
                  </a:lnTo>
                  <a:lnTo>
                    <a:pt x="33727" y="884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5" name="Graphic 102">
              <a:extLst>
                <a:ext uri="{FF2B5EF4-FFF2-40B4-BE49-F238E27FC236}">
                  <a16:creationId xmlns:a16="http://schemas.microsoft.com/office/drawing/2014/main" id="{B0EF9A00-6887-4C55-8B90-9CE02AB43395}"/>
                </a:ext>
              </a:extLst>
            </p:cNvPr>
            <p:cNvSpPr/>
            <p:nvPr/>
          </p:nvSpPr>
          <p:spPr>
            <a:xfrm>
              <a:off x="3084660" y="3815052"/>
              <a:ext cx="68585" cy="68599"/>
            </a:xfrm>
            <a:custGeom>
              <a:avLst/>
              <a:gdLst>
                <a:gd name="connsiteX0" fmla="*/ -362 w 68585"/>
                <a:gd name="connsiteY0" fmla="*/ 34674 h 68599"/>
                <a:gd name="connsiteX1" fmla="*/ 33357 w 68585"/>
                <a:gd name="connsiteY1" fmla="*/ -178 h 68599"/>
                <a:gd name="connsiteX2" fmla="*/ 68209 w 68585"/>
                <a:gd name="connsiteY2" fmla="*/ 33531 h 68599"/>
                <a:gd name="connsiteX3" fmla="*/ 34490 w 68585"/>
                <a:gd name="connsiteY3" fmla="*/ 68392 h 68599"/>
                <a:gd name="connsiteX4" fmla="*/ 33833 w 68585"/>
                <a:gd name="connsiteY4" fmla="*/ 68392 h 68599"/>
                <a:gd name="connsiteX5" fmla="*/ -352 w 68585"/>
                <a:gd name="connsiteY5" fmla="*/ 36703 h 68599"/>
                <a:gd name="connsiteX6" fmla="*/ -362 w 68585"/>
                <a:gd name="connsiteY6" fmla="*/ 34674 h 68599"/>
                <a:gd name="connsiteX7" fmla="*/ 51454 w 68585"/>
                <a:gd name="connsiteY7" fmla="*/ 34674 h 68599"/>
                <a:gd name="connsiteX8" fmla="*/ 35081 w 68585"/>
                <a:gd name="connsiteY8" fmla="*/ 15709 h 68599"/>
                <a:gd name="connsiteX9" fmla="*/ 16117 w 68585"/>
                <a:gd name="connsiteY9" fmla="*/ 32073 h 68599"/>
                <a:gd name="connsiteX10" fmla="*/ 16117 w 68585"/>
                <a:gd name="connsiteY10" fmla="*/ 34674 h 68599"/>
                <a:gd name="connsiteX11" fmla="*/ 32490 w 68585"/>
                <a:gd name="connsiteY11" fmla="*/ 53638 h 68599"/>
                <a:gd name="connsiteX12" fmla="*/ 51454 w 68585"/>
                <a:gd name="connsiteY12" fmla="*/ 37274 h 68599"/>
                <a:gd name="connsiteX13" fmla="*/ 51454 w 68585"/>
                <a:gd name="connsiteY13" fmla="*/ 34674 h 6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5" h="68599">
                  <a:moveTo>
                    <a:pt x="-362" y="34674"/>
                  </a:moveTo>
                  <a:cubicBezTo>
                    <a:pt x="-676" y="15738"/>
                    <a:pt x="14421" y="136"/>
                    <a:pt x="33357" y="-178"/>
                  </a:cubicBezTo>
                  <a:cubicBezTo>
                    <a:pt x="52283" y="-502"/>
                    <a:pt x="67895" y="14595"/>
                    <a:pt x="68209" y="33531"/>
                  </a:cubicBezTo>
                  <a:cubicBezTo>
                    <a:pt x="68523" y="52467"/>
                    <a:pt x="53426" y="68069"/>
                    <a:pt x="34490" y="68392"/>
                  </a:cubicBezTo>
                  <a:cubicBezTo>
                    <a:pt x="34271" y="68392"/>
                    <a:pt x="34052" y="68392"/>
                    <a:pt x="33833" y="68392"/>
                  </a:cubicBezTo>
                  <a:cubicBezTo>
                    <a:pt x="15640" y="69078"/>
                    <a:pt x="343" y="54895"/>
                    <a:pt x="-352" y="36703"/>
                  </a:cubicBezTo>
                  <a:cubicBezTo>
                    <a:pt x="-371" y="36026"/>
                    <a:pt x="-381" y="35350"/>
                    <a:pt x="-362" y="34674"/>
                  </a:cubicBezTo>
                  <a:close/>
                  <a:moveTo>
                    <a:pt x="51454" y="34674"/>
                  </a:moveTo>
                  <a:cubicBezTo>
                    <a:pt x="52169" y="24920"/>
                    <a:pt x="44844" y="16424"/>
                    <a:pt x="35081" y="15709"/>
                  </a:cubicBezTo>
                  <a:cubicBezTo>
                    <a:pt x="25327" y="14986"/>
                    <a:pt x="16831" y="22320"/>
                    <a:pt x="16117" y="32073"/>
                  </a:cubicBezTo>
                  <a:cubicBezTo>
                    <a:pt x="16050" y="32940"/>
                    <a:pt x="16050" y="33807"/>
                    <a:pt x="16117" y="34674"/>
                  </a:cubicBezTo>
                  <a:cubicBezTo>
                    <a:pt x="15402" y="44427"/>
                    <a:pt x="22727" y="52924"/>
                    <a:pt x="32490" y="53638"/>
                  </a:cubicBezTo>
                  <a:cubicBezTo>
                    <a:pt x="42244" y="54362"/>
                    <a:pt x="50740" y="47028"/>
                    <a:pt x="51454" y="37274"/>
                  </a:cubicBezTo>
                  <a:cubicBezTo>
                    <a:pt x="51521" y="36407"/>
                    <a:pt x="51521" y="35541"/>
                    <a:pt x="51454" y="346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6" name="Graphic 102">
              <a:extLst>
                <a:ext uri="{FF2B5EF4-FFF2-40B4-BE49-F238E27FC236}">
                  <a16:creationId xmlns:a16="http://schemas.microsoft.com/office/drawing/2014/main" id="{B1C4D71C-D289-44E5-AF34-56037C7F7940}"/>
                </a:ext>
              </a:extLst>
            </p:cNvPr>
            <p:cNvSpPr/>
            <p:nvPr/>
          </p:nvSpPr>
          <p:spPr>
            <a:xfrm>
              <a:off x="3159622" y="3815052"/>
              <a:ext cx="68585" cy="68599"/>
            </a:xfrm>
            <a:custGeom>
              <a:avLst/>
              <a:gdLst>
                <a:gd name="connsiteX0" fmla="*/ -362 w 68585"/>
                <a:gd name="connsiteY0" fmla="*/ 34674 h 68599"/>
                <a:gd name="connsiteX1" fmla="*/ 33357 w 68585"/>
                <a:gd name="connsiteY1" fmla="*/ -178 h 68599"/>
                <a:gd name="connsiteX2" fmla="*/ 68209 w 68585"/>
                <a:gd name="connsiteY2" fmla="*/ 33531 h 68599"/>
                <a:gd name="connsiteX3" fmla="*/ 34490 w 68585"/>
                <a:gd name="connsiteY3" fmla="*/ 68392 h 68599"/>
                <a:gd name="connsiteX4" fmla="*/ 33833 w 68585"/>
                <a:gd name="connsiteY4" fmla="*/ 68392 h 68599"/>
                <a:gd name="connsiteX5" fmla="*/ -352 w 68585"/>
                <a:gd name="connsiteY5" fmla="*/ 36703 h 68599"/>
                <a:gd name="connsiteX6" fmla="*/ -362 w 68585"/>
                <a:gd name="connsiteY6" fmla="*/ 34674 h 68599"/>
                <a:gd name="connsiteX7" fmla="*/ 51454 w 68585"/>
                <a:gd name="connsiteY7" fmla="*/ 34674 h 68599"/>
                <a:gd name="connsiteX8" fmla="*/ 35081 w 68585"/>
                <a:gd name="connsiteY8" fmla="*/ 15709 h 68599"/>
                <a:gd name="connsiteX9" fmla="*/ 16117 w 68585"/>
                <a:gd name="connsiteY9" fmla="*/ 32073 h 68599"/>
                <a:gd name="connsiteX10" fmla="*/ 16117 w 68585"/>
                <a:gd name="connsiteY10" fmla="*/ 34674 h 68599"/>
                <a:gd name="connsiteX11" fmla="*/ 32490 w 68585"/>
                <a:gd name="connsiteY11" fmla="*/ 53638 h 68599"/>
                <a:gd name="connsiteX12" fmla="*/ 51454 w 68585"/>
                <a:gd name="connsiteY12" fmla="*/ 37274 h 68599"/>
                <a:gd name="connsiteX13" fmla="*/ 51454 w 68585"/>
                <a:gd name="connsiteY13" fmla="*/ 34674 h 6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5" h="68599">
                  <a:moveTo>
                    <a:pt x="-362" y="34674"/>
                  </a:moveTo>
                  <a:cubicBezTo>
                    <a:pt x="-676" y="15738"/>
                    <a:pt x="14421" y="136"/>
                    <a:pt x="33357" y="-178"/>
                  </a:cubicBezTo>
                  <a:cubicBezTo>
                    <a:pt x="52283" y="-502"/>
                    <a:pt x="67895" y="14595"/>
                    <a:pt x="68209" y="33531"/>
                  </a:cubicBezTo>
                  <a:cubicBezTo>
                    <a:pt x="68523" y="52467"/>
                    <a:pt x="53426" y="68069"/>
                    <a:pt x="34490" y="68392"/>
                  </a:cubicBezTo>
                  <a:cubicBezTo>
                    <a:pt x="34271" y="68392"/>
                    <a:pt x="34052" y="68392"/>
                    <a:pt x="33833" y="68392"/>
                  </a:cubicBezTo>
                  <a:cubicBezTo>
                    <a:pt x="15640" y="69078"/>
                    <a:pt x="343" y="54895"/>
                    <a:pt x="-352" y="36703"/>
                  </a:cubicBezTo>
                  <a:cubicBezTo>
                    <a:pt x="-371" y="36026"/>
                    <a:pt x="-381" y="35350"/>
                    <a:pt x="-362" y="34674"/>
                  </a:cubicBezTo>
                  <a:close/>
                  <a:moveTo>
                    <a:pt x="51454" y="34674"/>
                  </a:moveTo>
                  <a:cubicBezTo>
                    <a:pt x="52169" y="24920"/>
                    <a:pt x="44844" y="16424"/>
                    <a:pt x="35081" y="15709"/>
                  </a:cubicBezTo>
                  <a:cubicBezTo>
                    <a:pt x="25327" y="14986"/>
                    <a:pt x="16831" y="22320"/>
                    <a:pt x="16117" y="32073"/>
                  </a:cubicBezTo>
                  <a:cubicBezTo>
                    <a:pt x="16050" y="32940"/>
                    <a:pt x="16050" y="33807"/>
                    <a:pt x="16117" y="34674"/>
                  </a:cubicBezTo>
                  <a:cubicBezTo>
                    <a:pt x="15402" y="44427"/>
                    <a:pt x="22727" y="52924"/>
                    <a:pt x="32490" y="53638"/>
                  </a:cubicBezTo>
                  <a:cubicBezTo>
                    <a:pt x="42244" y="54362"/>
                    <a:pt x="50740" y="47028"/>
                    <a:pt x="51454" y="37274"/>
                  </a:cubicBezTo>
                  <a:cubicBezTo>
                    <a:pt x="51521" y="36407"/>
                    <a:pt x="51521" y="35541"/>
                    <a:pt x="51454" y="346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7" name="Graphic 102">
              <a:extLst>
                <a:ext uri="{FF2B5EF4-FFF2-40B4-BE49-F238E27FC236}">
                  <a16:creationId xmlns:a16="http://schemas.microsoft.com/office/drawing/2014/main" id="{3DD6BD1D-72C9-4B4A-8EAB-8E9655D5CB30}"/>
                </a:ext>
              </a:extLst>
            </p:cNvPr>
            <p:cNvSpPr/>
            <p:nvPr/>
          </p:nvSpPr>
          <p:spPr>
            <a:xfrm>
              <a:off x="3237738" y="3816098"/>
              <a:ext cx="41528" cy="66386"/>
            </a:xfrm>
            <a:custGeom>
              <a:avLst/>
              <a:gdLst>
                <a:gd name="connsiteX0" fmla="*/ 41157 w 41528"/>
                <a:gd name="connsiteY0" fmla="*/ -91 h 66386"/>
                <a:gd name="connsiteX1" fmla="*/ 41157 w 41528"/>
                <a:gd name="connsiteY1" fmla="*/ 15912 h 66386"/>
                <a:gd name="connsiteX2" fmla="*/ 36871 w 41528"/>
                <a:gd name="connsiteY2" fmla="*/ 15912 h 66386"/>
                <a:gd name="connsiteX3" fmla="*/ 16316 w 41528"/>
                <a:gd name="connsiteY3" fmla="*/ 34952 h 66386"/>
                <a:gd name="connsiteX4" fmla="*/ 16392 w 41528"/>
                <a:gd name="connsiteY4" fmla="*/ 37629 h 66386"/>
                <a:gd name="connsiteX5" fmla="*/ 16392 w 41528"/>
                <a:gd name="connsiteY5" fmla="*/ 66204 h 66386"/>
                <a:gd name="connsiteX6" fmla="*/ -372 w 41528"/>
                <a:gd name="connsiteY6" fmla="*/ 66204 h 66386"/>
                <a:gd name="connsiteX7" fmla="*/ -372 w 41528"/>
                <a:gd name="connsiteY7" fmla="*/ 1243 h 66386"/>
                <a:gd name="connsiteX8" fmla="*/ 16392 w 41528"/>
                <a:gd name="connsiteY8" fmla="*/ 1243 h 66386"/>
                <a:gd name="connsiteX9" fmla="*/ 16392 w 41528"/>
                <a:gd name="connsiteY9" fmla="*/ 18102 h 66386"/>
                <a:gd name="connsiteX10" fmla="*/ 36775 w 41528"/>
                <a:gd name="connsiteY10" fmla="*/ 5 h 66386"/>
                <a:gd name="connsiteX11" fmla="*/ 41157 w 41528"/>
                <a:gd name="connsiteY11" fmla="*/ -91 h 6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28" h="66386">
                  <a:moveTo>
                    <a:pt x="41157" y="-91"/>
                  </a:moveTo>
                  <a:lnTo>
                    <a:pt x="41157" y="15912"/>
                  </a:lnTo>
                  <a:cubicBezTo>
                    <a:pt x="39728" y="15769"/>
                    <a:pt x="38299" y="15769"/>
                    <a:pt x="36871" y="15912"/>
                  </a:cubicBezTo>
                  <a:cubicBezTo>
                    <a:pt x="25936" y="15492"/>
                    <a:pt x="16735" y="24017"/>
                    <a:pt x="16316" y="34952"/>
                  </a:cubicBezTo>
                  <a:cubicBezTo>
                    <a:pt x="16278" y="35847"/>
                    <a:pt x="16306" y="36743"/>
                    <a:pt x="16392" y="37629"/>
                  </a:cubicBezTo>
                  <a:lnTo>
                    <a:pt x="16392" y="66204"/>
                  </a:lnTo>
                  <a:lnTo>
                    <a:pt x="-372" y="66204"/>
                  </a:lnTo>
                  <a:lnTo>
                    <a:pt x="-372" y="1243"/>
                  </a:lnTo>
                  <a:lnTo>
                    <a:pt x="16392" y="1243"/>
                  </a:lnTo>
                  <a:lnTo>
                    <a:pt x="16392" y="18102"/>
                  </a:lnTo>
                  <a:cubicBezTo>
                    <a:pt x="17602" y="7768"/>
                    <a:pt x="26374" y="-15"/>
                    <a:pt x="36775" y="5"/>
                  </a:cubicBezTo>
                  <a:cubicBezTo>
                    <a:pt x="38223" y="-205"/>
                    <a:pt x="39700" y="-243"/>
                    <a:pt x="41157" y="-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8" name="Graphic 102">
              <a:extLst>
                <a:ext uri="{FF2B5EF4-FFF2-40B4-BE49-F238E27FC236}">
                  <a16:creationId xmlns:a16="http://schemas.microsoft.com/office/drawing/2014/main" id="{39CBE59B-75CE-408E-B725-2F232F0ECFC6}"/>
                </a:ext>
              </a:extLst>
            </p:cNvPr>
            <p:cNvSpPr/>
            <p:nvPr/>
          </p:nvSpPr>
          <p:spPr>
            <a:xfrm>
              <a:off x="3311937" y="3793140"/>
              <a:ext cx="61245" cy="88677"/>
            </a:xfrm>
            <a:custGeom>
              <a:avLst/>
              <a:gdLst>
                <a:gd name="connsiteX0" fmla="*/ 60874 w 61245"/>
                <a:gd name="connsiteY0" fmla="*/ 50394 h 88677"/>
                <a:gd name="connsiteX1" fmla="*/ 60874 w 61245"/>
                <a:gd name="connsiteY1" fmla="*/ 88494 h 88677"/>
                <a:gd name="connsiteX2" fmla="*/ 44110 w 61245"/>
                <a:gd name="connsiteY2" fmla="*/ 88494 h 88677"/>
                <a:gd name="connsiteX3" fmla="*/ 44110 w 61245"/>
                <a:gd name="connsiteY3" fmla="*/ 53061 h 88677"/>
                <a:gd name="connsiteX4" fmla="*/ 30298 w 61245"/>
                <a:gd name="connsiteY4" fmla="*/ 37250 h 88677"/>
                <a:gd name="connsiteX5" fmla="*/ 16259 w 61245"/>
                <a:gd name="connsiteY5" fmla="*/ 51023 h 88677"/>
                <a:gd name="connsiteX6" fmla="*/ 16392 w 61245"/>
                <a:gd name="connsiteY6" fmla="*/ 53061 h 88677"/>
                <a:gd name="connsiteX7" fmla="*/ 16392 w 61245"/>
                <a:gd name="connsiteY7" fmla="*/ 88494 h 88677"/>
                <a:gd name="connsiteX8" fmla="*/ -372 w 61245"/>
                <a:gd name="connsiteY8" fmla="*/ 88494 h 88677"/>
                <a:gd name="connsiteX9" fmla="*/ -372 w 61245"/>
                <a:gd name="connsiteY9" fmla="*/ -183 h 88677"/>
                <a:gd name="connsiteX10" fmla="*/ 16392 w 61245"/>
                <a:gd name="connsiteY10" fmla="*/ -183 h 88677"/>
                <a:gd name="connsiteX11" fmla="*/ 16392 w 61245"/>
                <a:gd name="connsiteY11" fmla="*/ 32392 h 88677"/>
                <a:gd name="connsiteX12" fmla="*/ 36299 w 61245"/>
                <a:gd name="connsiteY12" fmla="*/ 22296 h 88677"/>
                <a:gd name="connsiteX13" fmla="*/ 60874 w 61245"/>
                <a:gd name="connsiteY13" fmla="*/ 503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5" h="88677">
                  <a:moveTo>
                    <a:pt x="60874" y="50394"/>
                  </a:moveTo>
                  <a:lnTo>
                    <a:pt x="60874" y="88494"/>
                  </a:lnTo>
                  <a:lnTo>
                    <a:pt x="44110" y="88494"/>
                  </a:lnTo>
                  <a:lnTo>
                    <a:pt x="44110" y="53061"/>
                  </a:lnTo>
                  <a:cubicBezTo>
                    <a:pt x="44110" y="43536"/>
                    <a:pt x="39061" y="37250"/>
                    <a:pt x="30298" y="37250"/>
                  </a:cubicBezTo>
                  <a:cubicBezTo>
                    <a:pt x="22621" y="37174"/>
                    <a:pt x="16335" y="43346"/>
                    <a:pt x="16259" y="51023"/>
                  </a:cubicBezTo>
                  <a:cubicBezTo>
                    <a:pt x="16259" y="51709"/>
                    <a:pt x="16297" y="52385"/>
                    <a:pt x="16392" y="53061"/>
                  </a:cubicBezTo>
                  <a:lnTo>
                    <a:pt x="16392" y="88494"/>
                  </a:lnTo>
                  <a:lnTo>
                    <a:pt x="-372" y="88494"/>
                  </a:lnTo>
                  <a:lnTo>
                    <a:pt x="-372" y="-183"/>
                  </a:lnTo>
                  <a:lnTo>
                    <a:pt x="16392" y="-183"/>
                  </a:lnTo>
                  <a:lnTo>
                    <a:pt x="16392" y="32392"/>
                  </a:lnTo>
                  <a:cubicBezTo>
                    <a:pt x="20745" y="25706"/>
                    <a:pt x="28336" y="21857"/>
                    <a:pt x="36299" y="22296"/>
                  </a:cubicBezTo>
                  <a:cubicBezTo>
                    <a:pt x="49825" y="22391"/>
                    <a:pt x="60874" y="30582"/>
                    <a:pt x="60874" y="5039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29" name="Graphic 102">
              <a:extLst>
                <a:ext uri="{FF2B5EF4-FFF2-40B4-BE49-F238E27FC236}">
                  <a16:creationId xmlns:a16="http://schemas.microsoft.com/office/drawing/2014/main" id="{7B48696C-A1A9-452D-B907-E1214022C6B5}"/>
                </a:ext>
              </a:extLst>
            </p:cNvPr>
            <p:cNvSpPr/>
            <p:nvPr/>
          </p:nvSpPr>
          <p:spPr>
            <a:xfrm>
              <a:off x="3382466" y="3815714"/>
              <a:ext cx="65276" cy="67460"/>
            </a:xfrm>
            <a:custGeom>
              <a:avLst/>
              <a:gdLst>
                <a:gd name="connsiteX0" fmla="*/ 64450 w 65276"/>
                <a:gd name="connsiteY0" fmla="*/ 40012 h 67460"/>
                <a:gd name="connsiteX1" fmla="*/ 15872 w 65276"/>
                <a:gd name="connsiteY1" fmla="*/ 40012 h 67460"/>
                <a:gd name="connsiteX2" fmla="*/ 35684 w 65276"/>
                <a:gd name="connsiteY2" fmla="*/ 53538 h 67460"/>
                <a:gd name="connsiteX3" fmla="*/ 52448 w 65276"/>
                <a:gd name="connsiteY3" fmla="*/ 47632 h 67460"/>
                <a:gd name="connsiteX4" fmla="*/ 60068 w 65276"/>
                <a:gd name="connsiteY4" fmla="*/ 55824 h 67460"/>
                <a:gd name="connsiteX5" fmla="*/ 33874 w 65276"/>
                <a:gd name="connsiteY5" fmla="*/ 67254 h 67460"/>
                <a:gd name="connsiteX6" fmla="*/ -368 w 65276"/>
                <a:gd name="connsiteY6" fmla="*/ 34059 h 67460"/>
                <a:gd name="connsiteX7" fmla="*/ 32827 w 65276"/>
                <a:gd name="connsiteY7" fmla="*/ -183 h 67460"/>
                <a:gd name="connsiteX8" fmla="*/ 64450 w 65276"/>
                <a:gd name="connsiteY8" fmla="*/ 40012 h 67460"/>
                <a:gd name="connsiteX9" fmla="*/ 15586 w 65276"/>
                <a:gd name="connsiteY9" fmla="*/ 27820 h 67460"/>
                <a:gd name="connsiteX10" fmla="*/ 49591 w 65276"/>
                <a:gd name="connsiteY10" fmla="*/ 27820 h 67460"/>
                <a:gd name="connsiteX11" fmla="*/ 33017 w 65276"/>
                <a:gd name="connsiteY11" fmla="*/ 13914 h 67460"/>
                <a:gd name="connsiteX12" fmla="*/ 15586 w 65276"/>
                <a:gd name="connsiteY12" fmla="*/ 27820 h 6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76" h="67460">
                  <a:moveTo>
                    <a:pt x="64450" y="40012"/>
                  </a:moveTo>
                  <a:lnTo>
                    <a:pt x="15872" y="40012"/>
                  </a:lnTo>
                  <a:cubicBezTo>
                    <a:pt x="18453" y="48632"/>
                    <a:pt x="26711" y="54271"/>
                    <a:pt x="35684" y="53538"/>
                  </a:cubicBezTo>
                  <a:cubicBezTo>
                    <a:pt x="41818" y="53757"/>
                    <a:pt x="47809" y="51652"/>
                    <a:pt x="52448" y="47632"/>
                  </a:cubicBezTo>
                  <a:lnTo>
                    <a:pt x="60068" y="55824"/>
                  </a:lnTo>
                  <a:cubicBezTo>
                    <a:pt x="53534" y="63434"/>
                    <a:pt x="43895" y="67635"/>
                    <a:pt x="33874" y="67254"/>
                  </a:cubicBezTo>
                  <a:cubicBezTo>
                    <a:pt x="15253" y="67539"/>
                    <a:pt x="-82" y="52680"/>
                    <a:pt x="-368" y="34059"/>
                  </a:cubicBezTo>
                  <a:cubicBezTo>
                    <a:pt x="-654" y="15438"/>
                    <a:pt x="14205" y="102"/>
                    <a:pt x="32827" y="-183"/>
                  </a:cubicBezTo>
                  <a:cubicBezTo>
                    <a:pt x="49400" y="-183"/>
                    <a:pt x="68069" y="11437"/>
                    <a:pt x="64450" y="40012"/>
                  </a:cubicBezTo>
                  <a:close/>
                  <a:moveTo>
                    <a:pt x="15586" y="27820"/>
                  </a:moveTo>
                  <a:lnTo>
                    <a:pt x="49591" y="27820"/>
                  </a:lnTo>
                  <a:cubicBezTo>
                    <a:pt x="48648" y="19514"/>
                    <a:pt x="41361" y="13399"/>
                    <a:pt x="33017" y="13914"/>
                  </a:cubicBezTo>
                  <a:cubicBezTo>
                    <a:pt x="24587" y="13666"/>
                    <a:pt x="17215" y="19543"/>
                    <a:pt x="15586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0" name="Graphic 102">
              <a:extLst>
                <a:ext uri="{FF2B5EF4-FFF2-40B4-BE49-F238E27FC236}">
                  <a16:creationId xmlns:a16="http://schemas.microsoft.com/office/drawing/2014/main" id="{19956ED0-79FF-4A6D-B881-7769099F3B3D}"/>
                </a:ext>
              </a:extLst>
            </p:cNvPr>
            <p:cNvSpPr/>
            <p:nvPr/>
          </p:nvSpPr>
          <p:spPr>
            <a:xfrm>
              <a:off x="3451955" y="3799998"/>
              <a:ext cx="40005" cy="82827"/>
            </a:xfrm>
            <a:custGeom>
              <a:avLst/>
              <a:gdLst>
                <a:gd name="connsiteX0" fmla="*/ 39633 w 40005"/>
                <a:gd name="connsiteY0" fmla="*/ 66682 h 82827"/>
                <a:gd name="connsiteX1" fmla="*/ 39633 w 40005"/>
                <a:gd name="connsiteY1" fmla="*/ 79541 h 82827"/>
                <a:gd name="connsiteX2" fmla="*/ 28203 w 40005"/>
                <a:gd name="connsiteY2" fmla="*/ 82494 h 82827"/>
                <a:gd name="connsiteX3" fmla="*/ 9153 w 40005"/>
                <a:gd name="connsiteY3" fmla="*/ 67930 h 82827"/>
                <a:gd name="connsiteX4" fmla="*/ 9153 w 40005"/>
                <a:gd name="connsiteY4" fmla="*/ 63444 h 82827"/>
                <a:gd name="connsiteX5" fmla="*/ 9153 w 40005"/>
                <a:gd name="connsiteY5" fmla="*/ 29820 h 82827"/>
                <a:gd name="connsiteX6" fmla="*/ -372 w 40005"/>
                <a:gd name="connsiteY6" fmla="*/ 29820 h 82827"/>
                <a:gd name="connsiteX7" fmla="*/ -372 w 40005"/>
                <a:gd name="connsiteY7" fmla="*/ 16485 h 82827"/>
                <a:gd name="connsiteX8" fmla="*/ 9153 w 40005"/>
                <a:gd name="connsiteY8" fmla="*/ 16485 h 82827"/>
                <a:gd name="connsiteX9" fmla="*/ 9153 w 40005"/>
                <a:gd name="connsiteY9" fmla="*/ -183 h 82827"/>
                <a:gd name="connsiteX10" fmla="*/ 26012 w 40005"/>
                <a:gd name="connsiteY10" fmla="*/ -183 h 82827"/>
                <a:gd name="connsiteX11" fmla="*/ 26012 w 40005"/>
                <a:gd name="connsiteY11" fmla="*/ 16485 h 82827"/>
                <a:gd name="connsiteX12" fmla="*/ 39347 w 40005"/>
                <a:gd name="connsiteY12" fmla="*/ 16485 h 82827"/>
                <a:gd name="connsiteX13" fmla="*/ 39347 w 40005"/>
                <a:gd name="connsiteY13" fmla="*/ 29820 h 82827"/>
                <a:gd name="connsiteX14" fmla="*/ 26012 w 40005"/>
                <a:gd name="connsiteY14" fmla="*/ 29820 h 82827"/>
                <a:gd name="connsiteX15" fmla="*/ 26012 w 40005"/>
                <a:gd name="connsiteY15" fmla="*/ 60681 h 82827"/>
                <a:gd name="connsiteX16" fmla="*/ 32023 w 40005"/>
                <a:gd name="connsiteY16" fmla="*/ 67415 h 82827"/>
                <a:gd name="connsiteX17" fmla="*/ 33347 w 40005"/>
                <a:gd name="connsiteY17" fmla="*/ 67349 h 82827"/>
                <a:gd name="connsiteX18" fmla="*/ 39633 w 40005"/>
                <a:gd name="connsiteY18" fmla="*/ 66682 h 8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005" h="82827">
                  <a:moveTo>
                    <a:pt x="39633" y="66682"/>
                  </a:moveTo>
                  <a:lnTo>
                    <a:pt x="39633" y="79541"/>
                  </a:lnTo>
                  <a:cubicBezTo>
                    <a:pt x="36233" y="81713"/>
                    <a:pt x="32232" y="82741"/>
                    <a:pt x="28203" y="82494"/>
                  </a:cubicBezTo>
                  <a:cubicBezTo>
                    <a:pt x="18926" y="83732"/>
                    <a:pt x="10391" y="77217"/>
                    <a:pt x="9153" y="67930"/>
                  </a:cubicBezTo>
                  <a:cubicBezTo>
                    <a:pt x="8953" y="66444"/>
                    <a:pt x="8953" y="64930"/>
                    <a:pt x="9153" y="63444"/>
                  </a:cubicBezTo>
                  <a:lnTo>
                    <a:pt x="9153" y="29820"/>
                  </a:lnTo>
                  <a:lnTo>
                    <a:pt x="-372" y="29820"/>
                  </a:lnTo>
                  <a:lnTo>
                    <a:pt x="-372" y="16485"/>
                  </a:lnTo>
                  <a:lnTo>
                    <a:pt x="9153" y="16485"/>
                  </a:lnTo>
                  <a:lnTo>
                    <a:pt x="9153" y="-183"/>
                  </a:lnTo>
                  <a:lnTo>
                    <a:pt x="26012" y="-183"/>
                  </a:lnTo>
                  <a:lnTo>
                    <a:pt x="26012" y="16485"/>
                  </a:lnTo>
                  <a:lnTo>
                    <a:pt x="39347" y="16485"/>
                  </a:lnTo>
                  <a:lnTo>
                    <a:pt x="39347" y="29820"/>
                  </a:lnTo>
                  <a:lnTo>
                    <a:pt x="26012" y="29820"/>
                  </a:lnTo>
                  <a:lnTo>
                    <a:pt x="26012" y="60681"/>
                  </a:lnTo>
                  <a:cubicBezTo>
                    <a:pt x="25812" y="64196"/>
                    <a:pt x="28508" y="67215"/>
                    <a:pt x="32023" y="67415"/>
                  </a:cubicBezTo>
                  <a:cubicBezTo>
                    <a:pt x="32470" y="67435"/>
                    <a:pt x="32909" y="67415"/>
                    <a:pt x="33347" y="67349"/>
                  </a:cubicBezTo>
                  <a:cubicBezTo>
                    <a:pt x="35461" y="67397"/>
                    <a:pt x="37576" y="67177"/>
                    <a:pt x="39633" y="666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1" name="Graphic 102">
              <a:extLst>
                <a:ext uri="{FF2B5EF4-FFF2-40B4-BE49-F238E27FC236}">
                  <a16:creationId xmlns:a16="http://schemas.microsoft.com/office/drawing/2014/main" id="{1566958D-89CB-449C-9D73-B426B392FA12}"/>
                </a:ext>
              </a:extLst>
            </p:cNvPr>
            <p:cNvSpPr/>
            <p:nvPr/>
          </p:nvSpPr>
          <p:spPr>
            <a:xfrm>
              <a:off x="3527774" y="3793235"/>
              <a:ext cx="16763" cy="88677"/>
            </a:xfrm>
            <a:custGeom>
              <a:avLst/>
              <a:gdLst>
                <a:gd name="connsiteX0" fmla="*/ -372 w 16763"/>
                <a:gd name="connsiteY0" fmla="*/ -183 h 88677"/>
                <a:gd name="connsiteX1" fmla="*/ 16392 w 16763"/>
                <a:gd name="connsiteY1" fmla="*/ -183 h 88677"/>
                <a:gd name="connsiteX2" fmla="*/ 16392 w 16763"/>
                <a:gd name="connsiteY2" fmla="*/ 88494 h 88677"/>
                <a:gd name="connsiteX3" fmla="*/ -372 w 16763"/>
                <a:gd name="connsiteY3" fmla="*/ 88494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3" h="88677">
                  <a:moveTo>
                    <a:pt x="-372" y="-183"/>
                  </a:moveTo>
                  <a:lnTo>
                    <a:pt x="16392" y="-183"/>
                  </a:lnTo>
                  <a:lnTo>
                    <a:pt x="16392" y="88494"/>
                  </a:lnTo>
                  <a:lnTo>
                    <a:pt x="-372" y="884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2" name="Graphic 102">
              <a:extLst>
                <a:ext uri="{FF2B5EF4-FFF2-40B4-BE49-F238E27FC236}">
                  <a16:creationId xmlns:a16="http://schemas.microsoft.com/office/drawing/2014/main" id="{6EFDC88C-EABA-4C80-9B12-4EF51034A4D7}"/>
                </a:ext>
              </a:extLst>
            </p:cNvPr>
            <p:cNvSpPr/>
            <p:nvPr/>
          </p:nvSpPr>
          <p:spPr>
            <a:xfrm>
              <a:off x="3553821" y="3815714"/>
              <a:ext cx="65274" cy="67459"/>
            </a:xfrm>
            <a:custGeom>
              <a:avLst/>
              <a:gdLst>
                <a:gd name="connsiteX0" fmla="*/ 64450 w 65274"/>
                <a:gd name="connsiteY0" fmla="*/ 40012 h 67459"/>
                <a:gd name="connsiteX1" fmla="*/ 15872 w 65274"/>
                <a:gd name="connsiteY1" fmla="*/ 40012 h 67459"/>
                <a:gd name="connsiteX2" fmla="*/ 35684 w 65274"/>
                <a:gd name="connsiteY2" fmla="*/ 53538 h 67459"/>
                <a:gd name="connsiteX3" fmla="*/ 52448 w 65274"/>
                <a:gd name="connsiteY3" fmla="*/ 47632 h 67459"/>
                <a:gd name="connsiteX4" fmla="*/ 60068 w 65274"/>
                <a:gd name="connsiteY4" fmla="*/ 55824 h 67459"/>
                <a:gd name="connsiteX5" fmla="*/ 33874 w 65274"/>
                <a:gd name="connsiteY5" fmla="*/ 67254 h 67459"/>
                <a:gd name="connsiteX6" fmla="*/ -368 w 65274"/>
                <a:gd name="connsiteY6" fmla="*/ 34059 h 67459"/>
                <a:gd name="connsiteX7" fmla="*/ 32827 w 65274"/>
                <a:gd name="connsiteY7" fmla="*/ -183 h 67459"/>
                <a:gd name="connsiteX8" fmla="*/ 64450 w 65274"/>
                <a:gd name="connsiteY8" fmla="*/ 40012 h 67459"/>
                <a:gd name="connsiteX9" fmla="*/ 15586 w 65274"/>
                <a:gd name="connsiteY9" fmla="*/ 27820 h 67459"/>
                <a:gd name="connsiteX10" fmla="*/ 49591 w 65274"/>
                <a:gd name="connsiteY10" fmla="*/ 27820 h 67459"/>
                <a:gd name="connsiteX11" fmla="*/ 32922 w 65274"/>
                <a:gd name="connsiteY11" fmla="*/ 13914 h 67459"/>
                <a:gd name="connsiteX12" fmla="*/ 15586 w 65274"/>
                <a:gd name="connsiteY12" fmla="*/ 27820 h 6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74" h="67459">
                  <a:moveTo>
                    <a:pt x="64450" y="40012"/>
                  </a:moveTo>
                  <a:lnTo>
                    <a:pt x="15872" y="40012"/>
                  </a:lnTo>
                  <a:cubicBezTo>
                    <a:pt x="18454" y="48632"/>
                    <a:pt x="26711" y="54271"/>
                    <a:pt x="35684" y="53538"/>
                  </a:cubicBezTo>
                  <a:cubicBezTo>
                    <a:pt x="41818" y="53757"/>
                    <a:pt x="47810" y="51652"/>
                    <a:pt x="52448" y="47632"/>
                  </a:cubicBezTo>
                  <a:lnTo>
                    <a:pt x="60068" y="55824"/>
                  </a:lnTo>
                  <a:cubicBezTo>
                    <a:pt x="53524" y="63415"/>
                    <a:pt x="43885" y="67625"/>
                    <a:pt x="33874" y="67254"/>
                  </a:cubicBezTo>
                  <a:cubicBezTo>
                    <a:pt x="15253" y="67539"/>
                    <a:pt x="-82" y="52680"/>
                    <a:pt x="-368" y="34059"/>
                  </a:cubicBezTo>
                  <a:cubicBezTo>
                    <a:pt x="-654" y="15438"/>
                    <a:pt x="14205" y="102"/>
                    <a:pt x="32827" y="-183"/>
                  </a:cubicBezTo>
                  <a:cubicBezTo>
                    <a:pt x="49305" y="-183"/>
                    <a:pt x="68069" y="11437"/>
                    <a:pt x="64450" y="40012"/>
                  </a:cubicBezTo>
                  <a:close/>
                  <a:moveTo>
                    <a:pt x="15586" y="27820"/>
                  </a:moveTo>
                  <a:lnTo>
                    <a:pt x="49591" y="27820"/>
                  </a:lnTo>
                  <a:cubicBezTo>
                    <a:pt x="48600" y="19505"/>
                    <a:pt x="41285" y="13399"/>
                    <a:pt x="32922" y="13914"/>
                  </a:cubicBezTo>
                  <a:cubicBezTo>
                    <a:pt x="24511" y="13666"/>
                    <a:pt x="17168" y="19562"/>
                    <a:pt x="15586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3" name="Graphic 102">
              <a:extLst>
                <a:ext uri="{FF2B5EF4-FFF2-40B4-BE49-F238E27FC236}">
                  <a16:creationId xmlns:a16="http://schemas.microsoft.com/office/drawing/2014/main" id="{460ED087-3E06-46D4-9ACB-A580A817AFEA}"/>
                </a:ext>
              </a:extLst>
            </p:cNvPr>
            <p:cNvSpPr/>
            <p:nvPr/>
          </p:nvSpPr>
          <p:spPr>
            <a:xfrm>
              <a:off x="3620547" y="3816952"/>
              <a:ext cx="70199" cy="64960"/>
            </a:xfrm>
            <a:custGeom>
              <a:avLst/>
              <a:gdLst>
                <a:gd name="connsiteX0" fmla="*/ -372 w 70199"/>
                <a:gd name="connsiteY0" fmla="*/ -183 h 64960"/>
                <a:gd name="connsiteX1" fmla="*/ 16678 w 70199"/>
                <a:gd name="connsiteY1" fmla="*/ -183 h 64960"/>
                <a:gd name="connsiteX2" fmla="*/ 34680 w 70199"/>
                <a:gd name="connsiteY2" fmla="*/ 44965 h 64960"/>
                <a:gd name="connsiteX3" fmla="*/ 52587 w 70199"/>
                <a:gd name="connsiteY3" fmla="*/ -183 h 64960"/>
                <a:gd name="connsiteX4" fmla="*/ 69827 w 70199"/>
                <a:gd name="connsiteY4" fmla="*/ -183 h 64960"/>
                <a:gd name="connsiteX5" fmla="*/ 42490 w 70199"/>
                <a:gd name="connsiteY5" fmla="*/ 64777 h 64960"/>
                <a:gd name="connsiteX6" fmla="*/ 26965 w 70199"/>
                <a:gd name="connsiteY6" fmla="*/ 64777 h 6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199" h="64960">
                  <a:moveTo>
                    <a:pt x="-372" y="-183"/>
                  </a:moveTo>
                  <a:lnTo>
                    <a:pt x="16678" y="-183"/>
                  </a:lnTo>
                  <a:lnTo>
                    <a:pt x="34680" y="44965"/>
                  </a:lnTo>
                  <a:lnTo>
                    <a:pt x="52587" y="-183"/>
                  </a:lnTo>
                  <a:lnTo>
                    <a:pt x="69827" y="-183"/>
                  </a:lnTo>
                  <a:lnTo>
                    <a:pt x="42490" y="64777"/>
                  </a:lnTo>
                  <a:lnTo>
                    <a:pt x="26965" y="6477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4" name="Graphic 102">
              <a:extLst>
                <a:ext uri="{FF2B5EF4-FFF2-40B4-BE49-F238E27FC236}">
                  <a16:creationId xmlns:a16="http://schemas.microsoft.com/office/drawing/2014/main" id="{4DEDD541-47FE-4BFD-9FAF-9ECAD6D6A7E3}"/>
                </a:ext>
              </a:extLst>
            </p:cNvPr>
            <p:cNvSpPr/>
            <p:nvPr/>
          </p:nvSpPr>
          <p:spPr>
            <a:xfrm>
              <a:off x="3691886" y="3815714"/>
              <a:ext cx="65321" cy="67461"/>
            </a:xfrm>
            <a:custGeom>
              <a:avLst/>
              <a:gdLst>
                <a:gd name="connsiteX0" fmla="*/ 64497 w 65321"/>
                <a:gd name="connsiteY0" fmla="*/ 40012 h 67461"/>
                <a:gd name="connsiteX1" fmla="*/ 15824 w 65321"/>
                <a:gd name="connsiteY1" fmla="*/ 40012 h 67461"/>
                <a:gd name="connsiteX2" fmla="*/ 35731 w 65321"/>
                <a:gd name="connsiteY2" fmla="*/ 53538 h 67461"/>
                <a:gd name="connsiteX3" fmla="*/ 52495 w 65321"/>
                <a:gd name="connsiteY3" fmla="*/ 47632 h 67461"/>
                <a:gd name="connsiteX4" fmla="*/ 60115 w 65321"/>
                <a:gd name="connsiteY4" fmla="*/ 55824 h 67461"/>
                <a:gd name="connsiteX5" fmla="*/ 33826 w 65321"/>
                <a:gd name="connsiteY5" fmla="*/ 67254 h 67461"/>
                <a:gd name="connsiteX6" fmla="*/ -368 w 65321"/>
                <a:gd name="connsiteY6" fmla="*/ 34011 h 67461"/>
                <a:gd name="connsiteX7" fmla="*/ 32874 w 65321"/>
                <a:gd name="connsiteY7" fmla="*/ -183 h 67461"/>
                <a:gd name="connsiteX8" fmla="*/ 64497 w 65321"/>
                <a:gd name="connsiteY8" fmla="*/ 40012 h 67461"/>
                <a:gd name="connsiteX9" fmla="*/ 15633 w 65321"/>
                <a:gd name="connsiteY9" fmla="*/ 27820 h 67461"/>
                <a:gd name="connsiteX10" fmla="*/ 49638 w 65321"/>
                <a:gd name="connsiteY10" fmla="*/ 27820 h 67461"/>
                <a:gd name="connsiteX11" fmla="*/ 32969 w 65321"/>
                <a:gd name="connsiteY11" fmla="*/ 13914 h 67461"/>
                <a:gd name="connsiteX12" fmla="*/ 15633 w 65321"/>
                <a:gd name="connsiteY12" fmla="*/ 27820 h 6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21" h="67461">
                  <a:moveTo>
                    <a:pt x="64497" y="40012"/>
                  </a:moveTo>
                  <a:lnTo>
                    <a:pt x="15824" y="40012"/>
                  </a:lnTo>
                  <a:cubicBezTo>
                    <a:pt x="18415" y="48670"/>
                    <a:pt x="26730" y="54319"/>
                    <a:pt x="35731" y="53538"/>
                  </a:cubicBezTo>
                  <a:cubicBezTo>
                    <a:pt x="41865" y="53757"/>
                    <a:pt x="47857" y="51652"/>
                    <a:pt x="52495" y="47632"/>
                  </a:cubicBezTo>
                  <a:lnTo>
                    <a:pt x="60115" y="55824"/>
                  </a:lnTo>
                  <a:cubicBezTo>
                    <a:pt x="53543" y="63434"/>
                    <a:pt x="43875" y="67644"/>
                    <a:pt x="33826" y="67254"/>
                  </a:cubicBezTo>
                  <a:cubicBezTo>
                    <a:pt x="15205" y="67520"/>
                    <a:pt x="-102" y="52633"/>
                    <a:pt x="-368" y="34011"/>
                  </a:cubicBezTo>
                  <a:cubicBezTo>
                    <a:pt x="-635" y="15390"/>
                    <a:pt x="14252" y="83"/>
                    <a:pt x="32874" y="-183"/>
                  </a:cubicBezTo>
                  <a:cubicBezTo>
                    <a:pt x="49352" y="-183"/>
                    <a:pt x="68116" y="11437"/>
                    <a:pt x="64497" y="40012"/>
                  </a:cubicBezTo>
                  <a:close/>
                  <a:moveTo>
                    <a:pt x="15633" y="27820"/>
                  </a:moveTo>
                  <a:lnTo>
                    <a:pt x="49638" y="27820"/>
                  </a:lnTo>
                  <a:cubicBezTo>
                    <a:pt x="48647" y="19505"/>
                    <a:pt x="41332" y="13399"/>
                    <a:pt x="32969" y="13914"/>
                  </a:cubicBezTo>
                  <a:cubicBezTo>
                    <a:pt x="24558" y="13666"/>
                    <a:pt x="17215" y="19562"/>
                    <a:pt x="15633" y="2782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5" name="Graphic 102">
              <a:extLst>
                <a:ext uri="{FF2B5EF4-FFF2-40B4-BE49-F238E27FC236}">
                  <a16:creationId xmlns:a16="http://schemas.microsoft.com/office/drawing/2014/main" id="{9C7AF9BB-1208-4827-8714-B0C95C1CE17E}"/>
                </a:ext>
              </a:extLst>
            </p:cNvPr>
            <p:cNvSpPr/>
            <p:nvPr/>
          </p:nvSpPr>
          <p:spPr>
            <a:xfrm>
              <a:off x="3766756" y="3815590"/>
              <a:ext cx="61245" cy="66227"/>
            </a:xfrm>
            <a:custGeom>
              <a:avLst/>
              <a:gdLst>
                <a:gd name="connsiteX0" fmla="*/ 60874 w 61245"/>
                <a:gd name="connsiteY0" fmla="*/ 27944 h 66227"/>
                <a:gd name="connsiteX1" fmla="*/ 60874 w 61245"/>
                <a:gd name="connsiteY1" fmla="*/ 66044 h 66227"/>
                <a:gd name="connsiteX2" fmla="*/ 44110 w 61245"/>
                <a:gd name="connsiteY2" fmla="*/ 66044 h 66227"/>
                <a:gd name="connsiteX3" fmla="*/ 44110 w 61245"/>
                <a:gd name="connsiteY3" fmla="*/ 30611 h 66227"/>
                <a:gd name="connsiteX4" fmla="*/ 32241 w 61245"/>
                <a:gd name="connsiteY4" fmla="*/ 14761 h 66227"/>
                <a:gd name="connsiteX5" fmla="*/ 16392 w 61245"/>
                <a:gd name="connsiteY5" fmla="*/ 26620 h 66227"/>
                <a:gd name="connsiteX6" fmla="*/ 16392 w 61245"/>
                <a:gd name="connsiteY6" fmla="*/ 30611 h 66227"/>
                <a:gd name="connsiteX7" fmla="*/ 16392 w 61245"/>
                <a:gd name="connsiteY7" fmla="*/ 66044 h 66227"/>
                <a:gd name="connsiteX8" fmla="*/ -372 w 61245"/>
                <a:gd name="connsiteY8" fmla="*/ 66044 h 66227"/>
                <a:gd name="connsiteX9" fmla="*/ -372 w 61245"/>
                <a:gd name="connsiteY9" fmla="*/ 1083 h 66227"/>
                <a:gd name="connsiteX10" fmla="*/ 16392 w 61245"/>
                <a:gd name="connsiteY10" fmla="*/ 1083 h 66227"/>
                <a:gd name="connsiteX11" fmla="*/ 16392 w 61245"/>
                <a:gd name="connsiteY11" fmla="*/ 9942 h 66227"/>
                <a:gd name="connsiteX12" fmla="*/ 36204 w 61245"/>
                <a:gd name="connsiteY12" fmla="*/ -155 h 66227"/>
                <a:gd name="connsiteX13" fmla="*/ 60874 w 61245"/>
                <a:gd name="connsiteY13" fmla="*/ 27944 h 6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245" h="66227">
                  <a:moveTo>
                    <a:pt x="60874" y="27944"/>
                  </a:moveTo>
                  <a:lnTo>
                    <a:pt x="60874" y="66044"/>
                  </a:lnTo>
                  <a:lnTo>
                    <a:pt x="44110" y="66044"/>
                  </a:lnTo>
                  <a:lnTo>
                    <a:pt x="44110" y="30611"/>
                  </a:lnTo>
                  <a:cubicBezTo>
                    <a:pt x="45214" y="22953"/>
                    <a:pt x="39900" y="15857"/>
                    <a:pt x="32241" y="14761"/>
                  </a:cubicBezTo>
                  <a:cubicBezTo>
                    <a:pt x="24593" y="13657"/>
                    <a:pt x="17497" y="18971"/>
                    <a:pt x="16392" y="26620"/>
                  </a:cubicBezTo>
                  <a:cubicBezTo>
                    <a:pt x="16201" y="27944"/>
                    <a:pt x="16201" y="29287"/>
                    <a:pt x="16392" y="30611"/>
                  </a:cubicBezTo>
                  <a:lnTo>
                    <a:pt x="16392" y="66044"/>
                  </a:lnTo>
                  <a:lnTo>
                    <a:pt x="-372" y="66044"/>
                  </a:lnTo>
                  <a:lnTo>
                    <a:pt x="-372" y="1083"/>
                  </a:lnTo>
                  <a:lnTo>
                    <a:pt x="16392" y="1083"/>
                  </a:lnTo>
                  <a:lnTo>
                    <a:pt x="16392" y="9942"/>
                  </a:lnTo>
                  <a:cubicBezTo>
                    <a:pt x="20726" y="3284"/>
                    <a:pt x="28270" y="-555"/>
                    <a:pt x="36204" y="-155"/>
                  </a:cubicBezTo>
                  <a:cubicBezTo>
                    <a:pt x="49634" y="-60"/>
                    <a:pt x="60874" y="8132"/>
                    <a:pt x="60874" y="279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6" name="Graphic 102">
              <a:extLst>
                <a:ext uri="{FF2B5EF4-FFF2-40B4-BE49-F238E27FC236}">
                  <a16:creationId xmlns:a16="http://schemas.microsoft.com/office/drawing/2014/main" id="{4004F04A-EC89-4989-8435-89AF9723C31E}"/>
                </a:ext>
              </a:extLst>
            </p:cNvPr>
            <p:cNvSpPr/>
            <p:nvPr/>
          </p:nvSpPr>
          <p:spPr>
            <a:xfrm>
              <a:off x="3838384" y="3864006"/>
              <a:ext cx="19050" cy="19050"/>
            </a:xfrm>
            <a:custGeom>
              <a:avLst/>
              <a:gdLst>
                <a:gd name="connsiteX0" fmla="*/ -372 w 19050"/>
                <a:gd name="connsiteY0" fmla="*/ 9342 h 19050"/>
                <a:gd name="connsiteX1" fmla="*/ 9153 w 19050"/>
                <a:gd name="connsiteY1" fmla="*/ -183 h 19050"/>
                <a:gd name="connsiteX2" fmla="*/ 18678 w 19050"/>
                <a:gd name="connsiteY2" fmla="*/ 9342 h 19050"/>
                <a:gd name="connsiteX3" fmla="*/ 9153 w 19050"/>
                <a:gd name="connsiteY3" fmla="*/ 18867 h 19050"/>
                <a:gd name="connsiteX4" fmla="*/ -372 w 19050"/>
                <a:gd name="connsiteY4" fmla="*/ 93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-372" y="9342"/>
                  </a:moveTo>
                  <a:cubicBezTo>
                    <a:pt x="-372" y="4084"/>
                    <a:pt x="3895" y="-183"/>
                    <a:pt x="9153" y="-183"/>
                  </a:cubicBezTo>
                  <a:cubicBezTo>
                    <a:pt x="14411" y="-183"/>
                    <a:pt x="18678" y="4084"/>
                    <a:pt x="18678" y="9342"/>
                  </a:cubicBezTo>
                  <a:cubicBezTo>
                    <a:pt x="18678" y="14600"/>
                    <a:pt x="14411" y="18867"/>
                    <a:pt x="9153" y="18867"/>
                  </a:cubicBezTo>
                  <a:cubicBezTo>
                    <a:pt x="3895" y="18867"/>
                    <a:pt x="-372" y="14600"/>
                    <a:pt x="-372" y="93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7" name="Graphic 102">
              <a:extLst>
                <a:ext uri="{FF2B5EF4-FFF2-40B4-BE49-F238E27FC236}">
                  <a16:creationId xmlns:a16="http://schemas.microsoft.com/office/drawing/2014/main" id="{A9369DB6-9083-45AD-8752-5C5E07B78302}"/>
                </a:ext>
              </a:extLst>
            </p:cNvPr>
            <p:cNvSpPr/>
            <p:nvPr/>
          </p:nvSpPr>
          <p:spPr>
            <a:xfrm>
              <a:off x="3000815" y="2948567"/>
              <a:ext cx="243138" cy="216304"/>
            </a:xfrm>
            <a:custGeom>
              <a:avLst/>
              <a:gdLst>
                <a:gd name="connsiteX0" fmla="*/ 242075 w 243138"/>
                <a:gd name="connsiteY0" fmla="*/ 105536 h 216304"/>
                <a:gd name="connsiteX1" fmla="*/ 214262 w 243138"/>
                <a:gd name="connsiteY1" fmla="*/ 22573 h 216304"/>
                <a:gd name="connsiteX2" fmla="*/ 209499 w 243138"/>
                <a:gd name="connsiteY2" fmla="*/ 16096 h 216304"/>
                <a:gd name="connsiteX3" fmla="*/ 189497 w 243138"/>
                <a:gd name="connsiteY3" fmla="*/ 1713 h 216304"/>
                <a:gd name="connsiteX4" fmla="*/ 176733 w 243138"/>
                <a:gd name="connsiteY4" fmla="*/ 2285 h 216304"/>
                <a:gd name="connsiteX5" fmla="*/ 131299 w 243138"/>
                <a:gd name="connsiteY5" fmla="*/ 45052 h 216304"/>
                <a:gd name="connsiteX6" fmla="*/ 170447 w 243138"/>
                <a:gd name="connsiteY6" fmla="*/ 73627 h 216304"/>
                <a:gd name="connsiteX7" fmla="*/ 175685 w 243138"/>
                <a:gd name="connsiteY7" fmla="*/ 89819 h 216304"/>
                <a:gd name="connsiteX8" fmla="*/ 160160 w 243138"/>
                <a:gd name="connsiteY8" fmla="*/ 137444 h 216304"/>
                <a:gd name="connsiteX9" fmla="*/ 146349 w 243138"/>
                <a:gd name="connsiteY9" fmla="*/ 147541 h 216304"/>
                <a:gd name="connsiteX10" fmla="*/ 96057 w 243138"/>
                <a:gd name="connsiteY10" fmla="*/ 147541 h 216304"/>
                <a:gd name="connsiteX11" fmla="*/ 82245 w 243138"/>
                <a:gd name="connsiteY11" fmla="*/ 137444 h 216304"/>
                <a:gd name="connsiteX12" fmla="*/ 66815 w 243138"/>
                <a:gd name="connsiteY12" fmla="*/ 89819 h 216304"/>
                <a:gd name="connsiteX13" fmla="*/ 71958 w 243138"/>
                <a:gd name="connsiteY13" fmla="*/ 73627 h 216304"/>
                <a:gd name="connsiteX14" fmla="*/ 111201 w 243138"/>
                <a:gd name="connsiteY14" fmla="*/ 45052 h 216304"/>
                <a:gd name="connsiteX15" fmla="*/ 65672 w 243138"/>
                <a:gd name="connsiteY15" fmla="*/ 2285 h 216304"/>
                <a:gd name="connsiteX16" fmla="*/ 52908 w 243138"/>
                <a:gd name="connsiteY16" fmla="*/ 1713 h 216304"/>
                <a:gd name="connsiteX17" fmla="*/ 32810 w 243138"/>
                <a:gd name="connsiteY17" fmla="*/ 16096 h 216304"/>
                <a:gd name="connsiteX18" fmla="*/ 28048 w 243138"/>
                <a:gd name="connsiteY18" fmla="*/ 22573 h 216304"/>
                <a:gd name="connsiteX19" fmla="*/ 235 w 243138"/>
                <a:gd name="connsiteY19" fmla="*/ 105536 h 216304"/>
                <a:gd name="connsiteX20" fmla="*/ 235 w 243138"/>
                <a:gd name="connsiteY20" fmla="*/ 113727 h 216304"/>
                <a:gd name="connsiteX21" fmla="*/ 14332 w 243138"/>
                <a:gd name="connsiteY21" fmla="*/ 156970 h 216304"/>
                <a:gd name="connsiteX22" fmla="*/ 18809 w 243138"/>
                <a:gd name="connsiteY22" fmla="*/ 163448 h 216304"/>
                <a:gd name="connsiteX23" fmla="*/ 83865 w 243138"/>
                <a:gd name="connsiteY23" fmla="*/ 213454 h 216304"/>
                <a:gd name="connsiteX24" fmla="*/ 91675 w 243138"/>
                <a:gd name="connsiteY24" fmla="*/ 216121 h 216304"/>
                <a:gd name="connsiteX25" fmla="*/ 150730 w 243138"/>
                <a:gd name="connsiteY25" fmla="*/ 216121 h 216304"/>
                <a:gd name="connsiteX26" fmla="*/ 158636 w 243138"/>
                <a:gd name="connsiteY26" fmla="*/ 213454 h 216304"/>
                <a:gd name="connsiteX27" fmla="*/ 223596 w 243138"/>
                <a:gd name="connsiteY27" fmla="*/ 163448 h 216304"/>
                <a:gd name="connsiteX28" fmla="*/ 228168 w 243138"/>
                <a:gd name="connsiteY28" fmla="*/ 156970 h 216304"/>
                <a:gd name="connsiteX29" fmla="*/ 242170 w 243138"/>
                <a:gd name="connsiteY29" fmla="*/ 113727 h 216304"/>
                <a:gd name="connsiteX30" fmla="*/ 242075 w 243138"/>
                <a:gd name="connsiteY30" fmla="*/ 105536 h 216304"/>
                <a:gd name="connsiteX31" fmla="*/ 157779 w 243138"/>
                <a:gd name="connsiteY31" fmla="*/ 43909 h 216304"/>
                <a:gd name="connsiteX32" fmla="*/ 183687 w 243138"/>
                <a:gd name="connsiteY32" fmla="*/ 18763 h 216304"/>
                <a:gd name="connsiteX33" fmla="*/ 195879 w 243138"/>
                <a:gd name="connsiteY33" fmla="*/ 27431 h 216304"/>
                <a:gd name="connsiteX34" fmla="*/ 184163 w 243138"/>
                <a:gd name="connsiteY34" fmla="*/ 63626 h 216304"/>
                <a:gd name="connsiteX35" fmla="*/ 180162 w 243138"/>
                <a:gd name="connsiteY35" fmla="*/ 60197 h 216304"/>
                <a:gd name="connsiteX36" fmla="*/ 58528 w 243138"/>
                <a:gd name="connsiteY36" fmla="*/ 18763 h 216304"/>
                <a:gd name="connsiteX37" fmla="*/ 84722 w 243138"/>
                <a:gd name="connsiteY37" fmla="*/ 43909 h 216304"/>
                <a:gd name="connsiteX38" fmla="*/ 62338 w 243138"/>
                <a:gd name="connsiteY38" fmla="*/ 60197 h 216304"/>
                <a:gd name="connsiteX39" fmla="*/ 58338 w 243138"/>
                <a:gd name="connsiteY39" fmla="*/ 63626 h 216304"/>
                <a:gd name="connsiteX40" fmla="*/ 46622 w 243138"/>
                <a:gd name="connsiteY40" fmla="*/ 27431 h 216304"/>
                <a:gd name="connsiteX41" fmla="*/ 16523 w 243138"/>
                <a:gd name="connsiteY41" fmla="*/ 110107 h 216304"/>
                <a:gd name="connsiteX42" fmla="*/ 36335 w 243138"/>
                <a:gd name="connsiteY42" fmla="*/ 51053 h 216304"/>
                <a:gd name="connsiteX43" fmla="*/ 50718 w 243138"/>
                <a:gd name="connsiteY43" fmla="*/ 95248 h 216304"/>
                <a:gd name="connsiteX44" fmla="*/ 50718 w 243138"/>
                <a:gd name="connsiteY44" fmla="*/ 95248 h 216304"/>
                <a:gd name="connsiteX45" fmla="*/ 66148 w 243138"/>
                <a:gd name="connsiteY45" fmla="*/ 142874 h 216304"/>
                <a:gd name="connsiteX46" fmla="*/ 68243 w 243138"/>
                <a:gd name="connsiteY46" fmla="*/ 147731 h 216304"/>
                <a:gd name="connsiteX47" fmla="*/ 28810 w 243138"/>
                <a:gd name="connsiteY47" fmla="*/ 147731 h 216304"/>
                <a:gd name="connsiteX48" fmla="*/ 149301 w 243138"/>
                <a:gd name="connsiteY48" fmla="*/ 199643 h 216304"/>
                <a:gd name="connsiteX49" fmla="*/ 92913 w 243138"/>
                <a:gd name="connsiteY49" fmla="*/ 199643 h 216304"/>
                <a:gd name="connsiteX50" fmla="*/ 47384 w 243138"/>
                <a:gd name="connsiteY50" fmla="*/ 164590 h 216304"/>
                <a:gd name="connsiteX51" fmla="*/ 194831 w 243138"/>
                <a:gd name="connsiteY51" fmla="*/ 164590 h 216304"/>
                <a:gd name="connsiteX52" fmla="*/ 213500 w 243138"/>
                <a:gd name="connsiteY52" fmla="*/ 147827 h 216304"/>
                <a:gd name="connsiteX53" fmla="*/ 173971 w 243138"/>
                <a:gd name="connsiteY53" fmla="*/ 147827 h 216304"/>
                <a:gd name="connsiteX54" fmla="*/ 176067 w 243138"/>
                <a:gd name="connsiteY54" fmla="*/ 142969 h 216304"/>
                <a:gd name="connsiteX55" fmla="*/ 191592 w 243138"/>
                <a:gd name="connsiteY55" fmla="*/ 95344 h 216304"/>
                <a:gd name="connsiteX56" fmla="*/ 191592 w 243138"/>
                <a:gd name="connsiteY56" fmla="*/ 95344 h 216304"/>
                <a:gd name="connsiteX57" fmla="*/ 205975 w 243138"/>
                <a:gd name="connsiteY57" fmla="*/ 51148 h 216304"/>
                <a:gd name="connsiteX58" fmla="*/ 225692 w 243138"/>
                <a:gd name="connsiteY58" fmla="*/ 110203 h 21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138" h="216304">
                  <a:moveTo>
                    <a:pt x="242075" y="105536"/>
                  </a:moveTo>
                  <a:lnTo>
                    <a:pt x="214262" y="22573"/>
                  </a:lnTo>
                  <a:cubicBezTo>
                    <a:pt x="213338" y="20001"/>
                    <a:pt x="211681" y="17744"/>
                    <a:pt x="209499" y="16096"/>
                  </a:cubicBezTo>
                  <a:lnTo>
                    <a:pt x="189497" y="1713"/>
                  </a:lnTo>
                  <a:cubicBezTo>
                    <a:pt x="185601" y="-1011"/>
                    <a:pt x="180362" y="-783"/>
                    <a:pt x="176733" y="2285"/>
                  </a:cubicBezTo>
                  <a:lnTo>
                    <a:pt x="131299" y="45052"/>
                  </a:lnTo>
                  <a:lnTo>
                    <a:pt x="170447" y="73627"/>
                  </a:lnTo>
                  <a:cubicBezTo>
                    <a:pt x="175514" y="77322"/>
                    <a:pt x="177629" y="83857"/>
                    <a:pt x="175685" y="89819"/>
                  </a:cubicBezTo>
                  <a:lnTo>
                    <a:pt x="160160" y="137444"/>
                  </a:lnTo>
                  <a:cubicBezTo>
                    <a:pt x="158226" y="143445"/>
                    <a:pt x="152654" y="147512"/>
                    <a:pt x="146349" y="147541"/>
                  </a:cubicBezTo>
                  <a:lnTo>
                    <a:pt x="96057" y="147541"/>
                  </a:lnTo>
                  <a:cubicBezTo>
                    <a:pt x="89751" y="147512"/>
                    <a:pt x="84179" y="143445"/>
                    <a:pt x="82245" y="137444"/>
                  </a:cubicBezTo>
                  <a:lnTo>
                    <a:pt x="66815" y="89819"/>
                  </a:lnTo>
                  <a:cubicBezTo>
                    <a:pt x="64786" y="83876"/>
                    <a:pt x="66872" y="77303"/>
                    <a:pt x="71958" y="73627"/>
                  </a:cubicBezTo>
                  <a:lnTo>
                    <a:pt x="111201" y="45052"/>
                  </a:lnTo>
                  <a:lnTo>
                    <a:pt x="65672" y="2285"/>
                  </a:lnTo>
                  <a:cubicBezTo>
                    <a:pt x="62043" y="-783"/>
                    <a:pt x="56804" y="-1011"/>
                    <a:pt x="52908" y="1713"/>
                  </a:cubicBezTo>
                  <a:lnTo>
                    <a:pt x="32810" y="16096"/>
                  </a:lnTo>
                  <a:cubicBezTo>
                    <a:pt x="30630" y="17744"/>
                    <a:pt x="28972" y="20001"/>
                    <a:pt x="28048" y="22573"/>
                  </a:cubicBezTo>
                  <a:lnTo>
                    <a:pt x="235" y="105536"/>
                  </a:lnTo>
                  <a:cubicBezTo>
                    <a:pt x="-574" y="108203"/>
                    <a:pt x="-574" y="111060"/>
                    <a:pt x="235" y="113727"/>
                  </a:cubicBezTo>
                  <a:lnTo>
                    <a:pt x="14332" y="156970"/>
                  </a:lnTo>
                  <a:cubicBezTo>
                    <a:pt x="15151" y="159523"/>
                    <a:pt x="16704" y="161781"/>
                    <a:pt x="18809" y="163448"/>
                  </a:cubicBezTo>
                  <a:lnTo>
                    <a:pt x="83865" y="213454"/>
                  </a:lnTo>
                  <a:cubicBezTo>
                    <a:pt x="86122" y="215130"/>
                    <a:pt x="88856" y="216064"/>
                    <a:pt x="91675" y="216121"/>
                  </a:cubicBezTo>
                  <a:lnTo>
                    <a:pt x="150730" y="216121"/>
                  </a:lnTo>
                  <a:cubicBezTo>
                    <a:pt x="153578" y="216054"/>
                    <a:pt x="156331" y="215121"/>
                    <a:pt x="158636" y="213454"/>
                  </a:cubicBezTo>
                  <a:lnTo>
                    <a:pt x="223596" y="163448"/>
                  </a:lnTo>
                  <a:cubicBezTo>
                    <a:pt x="225701" y="161762"/>
                    <a:pt x="227283" y="159514"/>
                    <a:pt x="228168" y="156970"/>
                  </a:cubicBezTo>
                  <a:lnTo>
                    <a:pt x="242170" y="113727"/>
                  </a:lnTo>
                  <a:cubicBezTo>
                    <a:pt x="242999" y="111050"/>
                    <a:pt x="242961" y="108193"/>
                    <a:pt x="242075" y="105536"/>
                  </a:cubicBezTo>
                  <a:close/>
                  <a:moveTo>
                    <a:pt x="157779" y="43909"/>
                  </a:moveTo>
                  <a:lnTo>
                    <a:pt x="183687" y="18763"/>
                  </a:lnTo>
                  <a:lnTo>
                    <a:pt x="195879" y="27431"/>
                  </a:lnTo>
                  <a:lnTo>
                    <a:pt x="184163" y="63626"/>
                  </a:lnTo>
                  <a:cubicBezTo>
                    <a:pt x="182915" y="62378"/>
                    <a:pt x="181582" y="61235"/>
                    <a:pt x="180162" y="60197"/>
                  </a:cubicBezTo>
                  <a:close/>
                  <a:moveTo>
                    <a:pt x="58528" y="18763"/>
                  </a:moveTo>
                  <a:lnTo>
                    <a:pt x="84722" y="43909"/>
                  </a:lnTo>
                  <a:lnTo>
                    <a:pt x="62338" y="60197"/>
                  </a:lnTo>
                  <a:cubicBezTo>
                    <a:pt x="60919" y="61235"/>
                    <a:pt x="59585" y="62378"/>
                    <a:pt x="58338" y="63626"/>
                  </a:cubicBezTo>
                  <a:lnTo>
                    <a:pt x="46622" y="27431"/>
                  </a:lnTo>
                  <a:close/>
                  <a:moveTo>
                    <a:pt x="16523" y="110107"/>
                  </a:moveTo>
                  <a:lnTo>
                    <a:pt x="36335" y="51053"/>
                  </a:lnTo>
                  <a:lnTo>
                    <a:pt x="50718" y="95248"/>
                  </a:lnTo>
                  <a:lnTo>
                    <a:pt x="50718" y="95248"/>
                  </a:lnTo>
                  <a:lnTo>
                    <a:pt x="66148" y="142874"/>
                  </a:lnTo>
                  <a:cubicBezTo>
                    <a:pt x="66691" y="144559"/>
                    <a:pt x="67396" y="146179"/>
                    <a:pt x="68243" y="147731"/>
                  </a:cubicBezTo>
                  <a:lnTo>
                    <a:pt x="28810" y="147731"/>
                  </a:lnTo>
                  <a:close/>
                  <a:moveTo>
                    <a:pt x="149301" y="199643"/>
                  </a:moveTo>
                  <a:lnTo>
                    <a:pt x="92913" y="199643"/>
                  </a:lnTo>
                  <a:lnTo>
                    <a:pt x="47384" y="164590"/>
                  </a:lnTo>
                  <a:lnTo>
                    <a:pt x="194831" y="164590"/>
                  </a:lnTo>
                  <a:close/>
                  <a:moveTo>
                    <a:pt x="213500" y="147827"/>
                  </a:moveTo>
                  <a:lnTo>
                    <a:pt x="173971" y="147827"/>
                  </a:lnTo>
                  <a:cubicBezTo>
                    <a:pt x="174819" y="146274"/>
                    <a:pt x="175524" y="144655"/>
                    <a:pt x="176067" y="142969"/>
                  </a:cubicBezTo>
                  <a:lnTo>
                    <a:pt x="191592" y="95344"/>
                  </a:lnTo>
                  <a:lnTo>
                    <a:pt x="191592" y="95344"/>
                  </a:lnTo>
                  <a:lnTo>
                    <a:pt x="205975" y="51148"/>
                  </a:lnTo>
                  <a:lnTo>
                    <a:pt x="225692" y="1102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8" name="Graphic 102">
              <a:extLst>
                <a:ext uri="{FF2B5EF4-FFF2-40B4-BE49-F238E27FC236}">
                  <a16:creationId xmlns:a16="http://schemas.microsoft.com/office/drawing/2014/main" id="{76F8E318-2C75-4409-AFEC-3B2C4F084D99}"/>
                </a:ext>
              </a:extLst>
            </p:cNvPr>
            <p:cNvSpPr/>
            <p:nvPr/>
          </p:nvSpPr>
          <p:spPr>
            <a:xfrm>
              <a:off x="3432238" y="2977419"/>
              <a:ext cx="231648" cy="165163"/>
            </a:xfrm>
            <a:custGeom>
              <a:avLst/>
              <a:gdLst>
                <a:gd name="connsiteX0" fmla="*/ 162592 w 231648"/>
                <a:gd name="connsiteY0" fmla="*/ 100679 h 165163"/>
                <a:gd name="connsiteX1" fmla="*/ 130493 w 231648"/>
                <a:gd name="connsiteY1" fmla="*/ 0 h 165163"/>
                <a:gd name="connsiteX2" fmla="*/ 101346 w 231648"/>
                <a:gd name="connsiteY2" fmla="*/ 0 h 165163"/>
                <a:gd name="connsiteX3" fmla="*/ 68104 w 231648"/>
                <a:gd name="connsiteY3" fmla="*/ 100679 h 165163"/>
                <a:gd name="connsiteX4" fmla="*/ 38576 w 231648"/>
                <a:gd name="connsiteY4" fmla="*/ 0 h 165163"/>
                <a:gd name="connsiteX5" fmla="*/ 0 w 231648"/>
                <a:gd name="connsiteY5" fmla="*/ 0 h 165163"/>
                <a:gd name="connsiteX6" fmla="*/ 51816 w 231648"/>
                <a:gd name="connsiteY6" fmla="*/ 165164 h 165163"/>
                <a:gd name="connsiteX7" fmla="*/ 80867 w 231648"/>
                <a:gd name="connsiteY7" fmla="*/ 165164 h 165163"/>
                <a:gd name="connsiteX8" fmla="*/ 115824 w 231648"/>
                <a:gd name="connsiteY8" fmla="*/ 61913 h 165163"/>
                <a:gd name="connsiteX9" fmla="*/ 150971 w 231648"/>
                <a:gd name="connsiteY9" fmla="*/ 165164 h 165163"/>
                <a:gd name="connsiteX10" fmla="*/ 180023 w 231648"/>
                <a:gd name="connsiteY10" fmla="*/ 165164 h 165163"/>
                <a:gd name="connsiteX11" fmla="*/ 231648 w 231648"/>
                <a:gd name="connsiteY11" fmla="*/ 0 h 165163"/>
                <a:gd name="connsiteX12" fmla="*/ 193072 w 231648"/>
                <a:gd name="connsiteY12" fmla="*/ 0 h 165163"/>
                <a:gd name="connsiteX13" fmla="*/ 162592 w 231648"/>
                <a:gd name="connsiteY13" fmla="*/ 100679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648" h="165163">
                  <a:moveTo>
                    <a:pt x="162592" y="100679"/>
                  </a:moveTo>
                  <a:lnTo>
                    <a:pt x="130493" y="0"/>
                  </a:lnTo>
                  <a:lnTo>
                    <a:pt x="101346" y="0"/>
                  </a:lnTo>
                  <a:lnTo>
                    <a:pt x="68104" y="100679"/>
                  </a:lnTo>
                  <a:lnTo>
                    <a:pt x="38576" y="0"/>
                  </a:lnTo>
                  <a:lnTo>
                    <a:pt x="0" y="0"/>
                  </a:lnTo>
                  <a:lnTo>
                    <a:pt x="51816" y="165164"/>
                  </a:lnTo>
                  <a:lnTo>
                    <a:pt x="80867" y="165164"/>
                  </a:lnTo>
                  <a:lnTo>
                    <a:pt x="115824" y="61913"/>
                  </a:lnTo>
                  <a:lnTo>
                    <a:pt x="150971" y="165164"/>
                  </a:lnTo>
                  <a:lnTo>
                    <a:pt x="180023" y="165164"/>
                  </a:lnTo>
                  <a:lnTo>
                    <a:pt x="231648" y="0"/>
                  </a:lnTo>
                  <a:lnTo>
                    <a:pt x="193072" y="0"/>
                  </a:lnTo>
                  <a:lnTo>
                    <a:pt x="162592" y="10067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39" name="Graphic 102">
              <a:extLst>
                <a:ext uri="{FF2B5EF4-FFF2-40B4-BE49-F238E27FC236}">
                  <a16:creationId xmlns:a16="http://schemas.microsoft.com/office/drawing/2014/main" id="{C326E502-0642-427A-AFD0-D03B77458DF3}"/>
                </a:ext>
              </a:extLst>
            </p:cNvPr>
            <p:cNvSpPr/>
            <p:nvPr/>
          </p:nvSpPr>
          <p:spPr>
            <a:xfrm>
              <a:off x="3685127" y="2977419"/>
              <a:ext cx="116014" cy="165163"/>
            </a:xfrm>
            <a:custGeom>
              <a:avLst/>
              <a:gdLst>
                <a:gd name="connsiteX0" fmla="*/ 116015 w 116014"/>
                <a:gd name="connsiteY0" fmla="*/ 33528 h 165163"/>
                <a:gd name="connsiteX1" fmla="*/ 116015 w 116014"/>
                <a:gd name="connsiteY1" fmla="*/ 0 h 165163"/>
                <a:gd name="connsiteX2" fmla="*/ 0 w 116014"/>
                <a:gd name="connsiteY2" fmla="*/ 0 h 165163"/>
                <a:gd name="connsiteX3" fmla="*/ 0 w 116014"/>
                <a:gd name="connsiteY3" fmla="*/ 165164 h 165163"/>
                <a:gd name="connsiteX4" fmla="*/ 36767 w 116014"/>
                <a:gd name="connsiteY4" fmla="*/ 165164 h 165163"/>
                <a:gd name="connsiteX5" fmla="*/ 36767 w 116014"/>
                <a:gd name="connsiteY5" fmla="*/ 97917 h 165163"/>
                <a:gd name="connsiteX6" fmla="*/ 101441 w 116014"/>
                <a:gd name="connsiteY6" fmla="*/ 97917 h 165163"/>
                <a:gd name="connsiteX7" fmla="*/ 101441 w 116014"/>
                <a:gd name="connsiteY7" fmla="*/ 66580 h 165163"/>
                <a:gd name="connsiteX8" fmla="*/ 36767 w 116014"/>
                <a:gd name="connsiteY8" fmla="*/ 66580 h 165163"/>
                <a:gd name="connsiteX9" fmla="*/ 36767 w 116014"/>
                <a:gd name="connsiteY9" fmla="*/ 33528 h 165163"/>
                <a:gd name="connsiteX10" fmla="*/ 116015 w 116014"/>
                <a:gd name="connsiteY10" fmla="*/ 33528 h 16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14" h="165163">
                  <a:moveTo>
                    <a:pt x="116015" y="33528"/>
                  </a:moveTo>
                  <a:lnTo>
                    <a:pt x="116015" y="0"/>
                  </a:lnTo>
                  <a:lnTo>
                    <a:pt x="0" y="0"/>
                  </a:lnTo>
                  <a:lnTo>
                    <a:pt x="0" y="165164"/>
                  </a:lnTo>
                  <a:lnTo>
                    <a:pt x="36767" y="165164"/>
                  </a:lnTo>
                  <a:lnTo>
                    <a:pt x="36767" y="97917"/>
                  </a:lnTo>
                  <a:lnTo>
                    <a:pt x="101441" y="97917"/>
                  </a:lnTo>
                  <a:lnTo>
                    <a:pt x="101441" y="66580"/>
                  </a:lnTo>
                  <a:lnTo>
                    <a:pt x="36767" y="66580"/>
                  </a:lnTo>
                  <a:lnTo>
                    <a:pt x="36767" y="33528"/>
                  </a:lnTo>
                  <a:lnTo>
                    <a:pt x="116015" y="33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0" name="Graphic 102">
              <a:extLst>
                <a:ext uri="{FF2B5EF4-FFF2-40B4-BE49-F238E27FC236}">
                  <a16:creationId xmlns:a16="http://schemas.microsoft.com/office/drawing/2014/main" id="{3BB0A0EF-008F-4E92-8585-62E667ACEB70}"/>
                </a:ext>
              </a:extLst>
            </p:cNvPr>
            <p:cNvSpPr/>
            <p:nvPr/>
          </p:nvSpPr>
          <p:spPr>
            <a:xfrm>
              <a:off x="3280600" y="2977609"/>
              <a:ext cx="146875" cy="165615"/>
            </a:xfrm>
            <a:custGeom>
              <a:avLst/>
              <a:gdLst>
                <a:gd name="connsiteX0" fmla="*/ 100212 w 146875"/>
                <a:gd name="connsiteY0" fmla="*/ 100591 h 165615"/>
                <a:gd name="connsiteX1" fmla="*/ 76590 w 146875"/>
                <a:gd name="connsiteY1" fmla="*/ 68873 h 165615"/>
                <a:gd name="connsiteX2" fmla="*/ 133168 w 146875"/>
                <a:gd name="connsiteY2" fmla="*/ -183 h 165615"/>
                <a:gd name="connsiteX3" fmla="*/ 92211 w 146875"/>
                <a:gd name="connsiteY3" fmla="*/ -183 h 165615"/>
                <a:gd name="connsiteX4" fmla="*/ 36394 w 146875"/>
                <a:gd name="connsiteY4" fmla="*/ 69349 h 165615"/>
                <a:gd name="connsiteX5" fmla="*/ 36394 w 146875"/>
                <a:gd name="connsiteY5" fmla="*/ -183 h 165615"/>
                <a:gd name="connsiteX6" fmla="*/ -372 w 146875"/>
                <a:gd name="connsiteY6" fmla="*/ -183 h 165615"/>
                <a:gd name="connsiteX7" fmla="*/ -372 w 146875"/>
                <a:gd name="connsiteY7" fmla="*/ 164980 h 165615"/>
                <a:gd name="connsiteX8" fmla="*/ 36394 w 146875"/>
                <a:gd name="connsiteY8" fmla="*/ 164980 h 165615"/>
                <a:gd name="connsiteX9" fmla="*/ 36394 w 146875"/>
                <a:gd name="connsiteY9" fmla="*/ 118022 h 165615"/>
                <a:gd name="connsiteX10" fmla="*/ 50110 w 146875"/>
                <a:gd name="connsiteY10" fmla="*/ 101067 h 165615"/>
                <a:gd name="connsiteX11" fmla="*/ 53349 w 146875"/>
                <a:gd name="connsiteY11" fmla="*/ 97162 h 165615"/>
                <a:gd name="connsiteX12" fmla="*/ 68494 w 146875"/>
                <a:gd name="connsiteY12" fmla="*/ 116974 h 165615"/>
                <a:gd name="connsiteX13" fmla="*/ 140789 w 146875"/>
                <a:gd name="connsiteY13" fmla="*/ 165361 h 165615"/>
                <a:gd name="connsiteX14" fmla="*/ 146503 w 146875"/>
                <a:gd name="connsiteY14" fmla="*/ 165361 h 165615"/>
                <a:gd name="connsiteX15" fmla="*/ 146503 w 146875"/>
                <a:gd name="connsiteY15" fmla="*/ 130881 h 165615"/>
                <a:gd name="connsiteX16" fmla="*/ 143646 w 146875"/>
                <a:gd name="connsiteY16" fmla="*/ 130881 h 165615"/>
                <a:gd name="connsiteX17" fmla="*/ 100212 w 146875"/>
                <a:gd name="connsiteY17" fmla="*/ 100591 h 16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875" h="165615">
                  <a:moveTo>
                    <a:pt x="100212" y="100591"/>
                  </a:moveTo>
                  <a:lnTo>
                    <a:pt x="76590" y="68873"/>
                  </a:lnTo>
                  <a:lnTo>
                    <a:pt x="133168" y="-183"/>
                  </a:lnTo>
                  <a:lnTo>
                    <a:pt x="92211" y="-183"/>
                  </a:lnTo>
                  <a:lnTo>
                    <a:pt x="36394" y="69349"/>
                  </a:lnTo>
                  <a:lnTo>
                    <a:pt x="36394" y="-183"/>
                  </a:lnTo>
                  <a:lnTo>
                    <a:pt x="-372" y="-183"/>
                  </a:lnTo>
                  <a:lnTo>
                    <a:pt x="-372" y="164980"/>
                  </a:lnTo>
                  <a:lnTo>
                    <a:pt x="36394" y="164980"/>
                  </a:lnTo>
                  <a:lnTo>
                    <a:pt x="36394" y="118022"/>
                  </a:lnTo>
                  <a:lnTo>
                    <a:pt x="50110" y="101067"/>
                  </a:lnTo>
                  <a:lnTo>
                    <a:pt x="53349" y="97162"/>
                  </a:lnTo>
                  <a:lnTo>
                    <a:pt x="68494" y="116974"/>
                  </a:lnTo>
                  <a:cubicBezTo>
                    <a:pt x="95926" y="156503"/>
                    <a:pt x="113452" y="165361"/>
                    <a:pt x="140789" y="165361"/>
                  </a:cubicBezTo>
                  <a:cubicBezTo>
                    <a:pt x="142693" y="165456"/>
                    <a:pt x="144598" y="165456"/>
                    <a:pt x="146503" y="165361"/>
                  </a:cubicBezTo>
                  <a:lnTo>
                    <a:pt x="146503" y="130881"/>
                  </a:lnTo>
                  <a:lnTo>
                    <a:pt x="143646" y="130881"/>
                  </a:lnTo>
                  <a:cubicBezTo>
                    <a:pt x="130978" y="130405"/>
                    <a:pt x="119262" y="127642"/>
                    <a:pt x="100212" y="1005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1" name="Graphic 102">
              <a:extLst>
                <a:ext uri="{FF2B5EF4-FFF2-40B4-BE49-F238E27FC236}">
                  <a16:creationId xmlns:a16="http://schemas.microsoft.com/office/drawing/2014/main" id="{AC949CFE-510D-4819-9B0F-464887257C4F}"/>
                </a:ext>
              </a:extLst>
            </p:cNvPr>
            <p:cNvSpPr/>
            <p:nvPr/>
          </p:nvSpPr>
          <p:spPr>
            <a:xfrm>
              <a:off x="2800159" y="2538411"/>
              <a:ext cx="1261205" cy="1783746"/>
            </a:xfrm>
            <a:custGeom>
              <a:avLst/>
              <a:gdLst>
                <a:gd name="connsiteX0" fmla="*/ 991085 w 1261205"/>
                <a:gd name="connsiteY0" fmla="*/ 4579 h 1783746"/>
                <a:gd name="connsiteX1" fmla="*/ 1256261 w 1261205"/>
                <a:gd name="connsiteY1" fmla="*/ 269851 h 1783746"/>
                <a:gd name="connsiteX2" fmla="*/ 1256261 w 1261205"/>
                <a:gd name="connsiteY2" fmla="*/ 1513530 h 1783746"/>
                <a:gd name="connsiteX3" fmla="*/ 991085 w 1261205"/>
                <a:gd name="connsiteY3" fmla="*/ 1778801 h 1783746"/>
                <a:gd name="connsiteX4" fmla="*/ 269852 w 1261205"/>
                <a:gd name="connsiteY4" fmla="*/ 1778801 h 1783746"/>
                <a:gd name="connsiteX5" fmla="*/ 4581 w 1261205"/>
                <a:gd name="connsiteY5" fmla="*/ 1513530 h 1783746"/>
                <a:gd name="connsiteX6" fmla="*/ 4581 w 1261205"/>
                <a:gd name="connsiteY6" fmla="*/ 269851 h 1783746"/>
                <a:gd name="connsiteX7" fmla="*/ 269852 w 1261205"/>
                <a:gd name="connsiteY7" fmla="*/ 4579 h 1783746"/>
                <a:gd name="connsiteX8" fmla="*/ 991085 w 1261205"/>
                <a:gd name="connsiteY8" fmla="*/ 4579 h 1783746"/>
                <a:gd name="connsiteX9" fmla="*/ 363007 w 1261205"/>
                <a:gd name="connsiteY9" fmla="*/ 274899 h 1783746"/>
                <a:gd name="connsiteX10" fmla="*/ 897835 w 1261205"/>
                <a:gd name="connsiteY10" fmla="*/ 274899 h 1783746"/>
                <a:gd name="connsiteX11" fmla="*/ 965558 w 1261205"/>
                <a:gd name="connsiteY11" fmla="*/ 207176 h 1783746"/>
                <a:gd name="connsiteX12" fmla="*/ 965558 w 1261205"/>
                <a:gd name="connsiteY12" fmla="*/ 182887 h 1783746"/>
                <a:gd name="connsiteX13" fmla="*/ 897835 w 1261205"/>
                <a:gd name="connsiteY13" fmla="*/ 115164 h 1783746"/>
                <a:gd name="connsiteX14" fmla="*/ 363007 w 1261205"/>
                <a:gd name="connsiteY14" fmla="*/ 115164 h 1783746"/>
                <a:gd name="connsiteX15" fmla="*/ 295379 w 1261205"/>
                <a:gd name="connsiteY15" fmla="*/ 182887 h 1783746"/>
                <a:gd name="connsiteX16" fmla="*/ 295379 w 1261205"/>
                <a:gd name="connsiteY16" fmla="*/ 207176 h 1783746"/>
                <a:gd name="connsiteX17" fmla="*/ 363007 w 1261205"/>
                <a:gd name="connsiteY17" fmla="*/ 274899 h 1783746"/>
                <a:gd name="connsiteX18" fmla="*/ 991085 w 1261205"/>
                <a:gd name="connsiteY18" fmla="*/ -183 h 1783746"/>
                <a:gd name="connsiteX19" fmla="*/ 269852 w 1261205"/>
                <a:gd name="connsiteY19" fmla="*/ -183 h 1783746"/>
                <a:gd name="connsiteX20" fmla="*/ -372 w 1261205"/>
                <a:gd name="connsiteY20" fmla="*/ 269851 h 1783746"/>
                <a:gd name="connsiteX21" fmla="*/ -372 w 1261205"/>
                <a:gd name="connsiteY21" fmla="*/ 1513530 h 1783746"/>
                <a:gd name="connsiteX22" fmla="*/ 269662 w 1261205"/>
                <a:gd name="connsiteY22" fmla="*/ 1783563 h 1783746"/>
                <a:gd name="connsiteX23" fmla="*/ 990895 w 1261205"/>
                <a:gd name="connsiteY23" fmla="*/ 1783563 h 1783746"/>
                <a:gd name="connsiteX24" fmla="*/ 1260833 w 1261205"/>
                <a:gd name="connsiteY24" fmla="*/ 1513530 h 1783746"/>
                <a:gd name="connsiteX25" fmla="*/ 1260833 w 1261205"/>
                <a:gd name="connsiteY25" fmla="*/ 269851 h 1783746"/>
                <a:gd name="connsiteX26" fmla="*/ 990895 w 1261205"/>
                <a:gd name="connsiteY26" fmla="*/ -183 h 1783746"/>
                <a:gd name="connsiteX27" fmla="*/ 363007 w 1261205"/>
                <a:gd name="connsiteY27" fmla="*/ 270136 h 1783746"/>
                <a:gd name="connsiteX28" fmla="*/ 300142 w 1261205"/>
                <a:gd name="connsiteY28" fmla="*/ 207176 h 1783746"/>
                <a:gd name="connsiteX29" fmla="*/ 300142 w 1261205"/>
                <a:gd name="connsiteY29" fmla="*/ 182887 h 1783746"/>
                <a:gd name="connsiteX30" fmla="*/ 363007 w 1261205"/>
                <a:gd name="connsiteY30" fmla="*/ 119927 h 1783746"/>
                <a:gd name="connsiteX31" fmla="*/ 897835 w 1261205"/>
                <a:gd name="connsiteY31" fmla="*/ 119927 h 1783746"/>
                <a:gd name="connsiteX32" fmla="*/ 960796 w 1261205"/>
                <a:gd name="connsiteY32" fmla="*/ 182887 h 1783746"/>
                <a:gd name="connsiteX33" fmla="*/ 960796 w 1261205"/>
                <a:gd name="connsiteY33" fmla="*/ 207176 h 1783746"/>
                <a:gd name="connsiteX34" fmla="*/ 897835 w 1261205"/>
                <a:gd name="connsiteY34" fmla="*/ 270136 h 17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61205" h="1783746">
                  <a:moveTo>
                    <a:pt x="991085" y="4579"/>
                  </a:moveTo>
                  <a:cubicBezTo>
                    <a:pt x="1137513" y="4741"/>
                    <a:pt x="1256157" y="123423"/>
                    <a:pt x="1256261" y="269851"/>
                  </a:cubicBezTo>
                  <a:lnTo>
                    <a:pt x="1256261" y="1513530"/>
                  </a:lnTo>
                  <a:cubicBezTo>
                    <a:pt x="1256157" y="1659958"/>
                    <a:pt x="1137513" y="1778639"/>
                    <a:pt x="991085" y="1778801"/>
                  </a:cubicBezTo>
                  <a:lnTo>
                    <a:pt x="269852" y="1778801"/>
                  </a:lnTo>
                  <a:cubicBezTo>
                    <a:pt x="123415" y="1778639"/>
                    <a:pt x="4743" y="1659967"/>
                    <a:pt x="4581" y="1513530"/>
                  </a:cubicBezTo>
                  <a:lnTo>
                    <a:pt x="4581" y="269851"/>
                  </a:lnTo>
                  <a:cubicBezTo>
                    <a:pt x="4743" y="123413"/>
                    <a:pt x="123415" y="4741"/>
                    <a:pt x="269852" y="4579"/>
                  </a:cubicBezTo>
                  <a:lnTo>
                    <a:pt x="991085" y="4579"/>
                  </a:lnTo>
                  <a:moveTo>
                    <a:pt x="363007" y="274899"/>
                  </a:moveTo>
                  <a:lnTo>
                    <a:pt x="897835" y="274899"/>
                  </a:lnTo>
                  <a:cubicBezTo>
                    <a:pt x="935212" y="274842"/>
                    <a:pt x="965501" y="244552"/>
                    <a:pt x="965558" y="207176"/>
                  </a:cubicBezTo>
                  <a:lnTo>
                    <a:pt x="965558" y="182887"/>
                  </a:lnTo>
                  <a:cubicBezTo>
                    <a:pt x="965511" y="145511"/>
                    <a:pt x="935212" y="115222"/>
                    <a:pt x="897835" y="115164"/>
                  </a:cubicBezTo>
                  <a:lnTo>
                    <a:pt x="363007" y="115164"/>
                  </a:lnTo>
                  <a:cubicBezTo>
                    <a:pt x="325659" y="115269"/>
                    <a:pt x="295427" y="145540"/>
                    <a:pt x="295379" y="182887"/>
                  </a:cubicBezTo>
                  <a:lnTo>
                    <a:pt x="295379" y="207176"/>
                  </a:lnTo>
                  <a:cubicBezTo>
                    <a:pt x="295427" y="244524"/>
                    <a:pt x="325659" y="274794"/>
                    <a:pt x="363007" y="274899"/>
                  </a:cubicBezTo>
                  <a:moveTo>
                    <a:pt x="991085" y="-183"/>
                  </a:moveTo>
                  <a:lnTo>
                    <a:pt x="269852" y="-183"/>
                  </a:lnTo>
                  <a:cubicBezTo>
                    <a:pt x="120834" y="179"/>
                    <a:pt x="95" y="120832"/>
                    <a:pt x="-372" y="269851"/>
                  </a:cubicBezTo>
                  <a:lnTo>
                    <a:pt x="-372" y="1513530"/>
                  </a:lnTo>
                  <a:cubicBezTo>
                    <a:pt x="95" y="1662472"/>
                    <a:pt x="120719" y="1783097"/>
                    <a:pt x="269662" y="1783563"/>
                  </a:cubicBezTo>
                  <a:lnTo>
                    <a:pt x="990895" y="1783563"/>
                  </a:lnTo>
                  <a:cubicBezTo>
                    <a:pt x="1139818" y="1783097"/>
                    <a:pt x="1260414" y="1662453"/>
                    <a:pt x="1260833" y="1513530"/>
                  </a:cubicBezTo>
                  <a:lnTo>
                    <a:pt x="1260833" y="269851"/>
                  </a:lnTo>
                  <a:cubicBezTo>
                    <a:pt x="1260414" y="120927"/>
                    <a:pt x="1139818" y="283"/>
                    <a:pt x="990895" y="-183"/>
                  </a:cubicBezTo>
                  <a:close/>
                  <a:moveTo>
                    <a:pt x="363007" y="270136"/>
                  </a:moveTo>
                  <a:cubicBezTo>
                    <a:pt x="328317" y="269984"/>
                    <a:pt x="300247" y="241866"/>
                    <a:pt x="300142" y="207176"/>
                  </a:cubicBezTo>
                  <a:lnTo>
                    <a:pt x="300142" y="182887"/>
                  </a:lnTo>
                  <a:cubicBezTo>
                    <a:pt x="300189" y="148178"/>
                    <a:pt x="328298" y="120032"/>
                    <a:pt x="363007" y="119927"/>
                  </a:cubicBezTo>
                  <a:lnTo>
                    <a:pt x="897835" y="119927"/>
                  </a:lnTo>
                  <a:cubicBezTo>
                    <a:pt x="932583" y="119984"/>
                    <a:pt x="960739" y="148140"/>
                    <a:pt x="960796" y="182887"/>
                  </a:cubicBezTo>
                  <a:lnTo>
                    <a:pt x="960796" y="207176"/>
                  </a:lnTo>
                  <a:cubicBezTo>
                    <a:pt x="960691" y="241904"/>
                    <a:pt x="932564" y="270031"/>
                    <a:pt x="897835" y="270136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2" name="Graphic 102">
              <a:extLst>
                <a:ext uri="{FF2B5EF4-FFF2-40B4-BE49-F238E27FC236}">
                  <a16:creationId xmlns:a16="http://schemas.microsoft.com/office/drawing/2014/main" id="{D4553B2A-EEE6-45C8-9513-45634CEE0DFA}"/>
                </a:ext>
              </a:extLst>
            </p:cNvPr>
            <p:cNvSpPr/>
            <p:nvPr/>
          </p:nvSpPr>
          <p:spPr>
            <a:xfrm>
              <a:off x="3280791" y="3269836"/>
              <a:ext cx="295275" cy="295275"/>
            </a:xfrm>
            <a:custGeom>
              <a:avLst/>
              <a:gdLst>
                <a:gd name="connsiteX0" fmla="*/ 0 w 295275"/>
                <a:gd name="connsiteY0" fmla="*/ 0 h 295275"/>
                <a:gd name="connsiteX1" fmla="*/ 295275 w 295275"/>
                <a:gd name="connsiteY1" fmla="*/ 0 h 295275"/>
                <a:gd name="connsiteX2" fmla="*/ 295275 w 295275"/>
                <a:gd name="connsiteY2" fmla="*/ 295275 h 295275"/>
                <a:gd name="connsiteX3" fmla="*/ 0 w 295275"/>
                <a:gd name="connsiteY3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95275">
                  <a:moveTo>
                    <a:pt x="0" y="0"/>
                  </a:moveTo>
                  <a:lnTo>
                    <a:pt x="295275" y="0"/>
                  </a:lnTo>
                  <a:lnTo>
                    <a:pt x="295275" y="295275"/>
                  </a:lnTo>
                  <a:lnTo>
                    <a:pt x="0" y="2952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3" name="Graphic 102">
              <a:extLst>
                <a:ext uri="{FF2B5EF4-FFF2-40B4-BE49-F238E27FC236}">
                  <a16:creationId xmlns:a16="http://schemas.microsoft.com/office/drawing/2014/main" id="{B1691CEA-75E5-48EB-AED9-9394439F0456}"/>
                </a:ext>
              </a:extLst>
            </p:cNvPr>
            <p:cNvSpPr/>
            <p:nvPr/>
          </p:nvSpPr>
          <p:spPr>
            <a:xfrm>
              <a:off x="3398996" y="3299459"/>
              <a:ext cx="58959" cy="59055"/>
            </a:xfrm>
            <a:custGeom>
              <a:avLst/>
              <a:gdLst>
                <a:gd name="connsiteX0" fmla="*/ 58588 w 58959"/>
                <a:gd name="connsiteY0" fmla="*/ 58872 h 59055"/>
                <a:gd name="connsiteX1" fmla="*/ -372 w 58959"/>
                <a:gd name="connsiteY1" fmla="*/ 58872 h 59055"/>
                <a:gd name="connsiteX2" fmla="*/ -372 w 58959"/>
                <a:gd name="connsiteY2" fmla="*/ -183 h 59055"/>
                <a:gd name="connsiteX3" fmla="*/ 58588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588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4" name="Graphic 102">
              <a:extLst>
                <a:ext uri="{FF2B5EF4-FFF2-40B4-BE49-F238E27FC236}">
                  <a16:creationId xmlns:a16="http://schemas.microsoft.com/office/drawing/2014/main" id="{036762BA-CD94-49A7-A405-5EE2C323079F}"/>
                </a:ext>
              </a:extLst>
            </p:cNvPr>
            <p:cNvSpPr/>
            <p:nvPr/>
          </p:nvSpPr>
          <p:spPr>
            <a:xfrm>
              <a:off x="3310508" y="3299459"/>
              <a:ext cx="58959" cy="59055"/>
            </a:xfrm>
            <a:custGeom>
              <a:avLst/>
              <a:gdLst>
                <a:gd name="connsiteX0" fmla="*/ 58588 w 58959"/>
                <a:gd name="connsiteY0" fmla="*/ 58872 h 59055"/>
                <a:gd name="connsiteX1" fmla="*/ -372 w 58959"/>
                <a:gd name="connsiteY1" fmla="*/ 58872 h 59055"/>
                <a:gd name="connsiteX2" fmla="*/ -372 w 58959"/>
                <a:gd name="connsiteY2" fmla="*/ -183 h 59055"/>
                <a:gd name="connsiteX3" fmla="*/ 58588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588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5" name="Graphic 102">
              <a:extLst>
                <a:ext uri="{FF2B5EF4-FFF2-40B4-BE49-F238E27FC236}">
                  <a16:creationId xmlns:a16="http://schemas.microsoft.com/office/drawing/2014/main" id="{BAA8661F-09EB-49E5-85B9-BE9EEA75B4FD}"/>
                </a:ext>
              </a:extLst>
            </p:cNvPr>
            <p:cNvSpPr/>
            <p:nvPr/>
          </p:nvSpPr>
          <p:spPr>
            <a:xfrm>
              <a:off x="3328606" y="3317652"/>
              <a:ext cx="22574" cy="22574"/>
            </a:xfrm>
            <a:custGeom>
              <a:avLst/>
              <a:gdLst>
                <a:gd name="connsiteX0" fmla="*/ 0 w 22574"/>
                <a:gd name="connsiteY0" fmla="*/ 0 h 22574"/>
                <a:gd name="connsiteX1" fmla="*/ 22574 w 22574"/>
                <a:gd name="connsiteY1" fmla="*/ 0 h 22574"/>
                <a:gd name="connsiteX2" fmla="*/ 22574 w 22574"/>
                <a:gd name="connsiteY2" fmla="*/ 22574 h 22574"/>
                <a:gd name="connsiteX3" fmla="*/ 0 w 22574"/>
                <a:gd name="connsiteY3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0" y="0"/>
                  </a:moveTo>
                  <a:lnTo>
                    <a:pt x="22574" y="0"/>
                  </a:lnTo>
                  <a:lnTo>
                    <a:pt x="22574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6" name="Graphic 102">
              <a:extLst>
                <a:ext uri="{FF2B5EF4-FFF2-40B4-BE49-F238E27FC236}">
                  <a16:creationId xmlns:a16="http://schemas.microsoft.com/office/drawing/2014/main" id="{AB0D50EE-0F1D-492D-8B2E-ADC1DC66B0A1}"/>
                </a:ext>
              </a:extLst>
            </p:cNvPr>
            <p:cNvSpPr/>
            <p:nvPr/>
          </p:nvSpPr>
          <p:spPr>
            <a:xfrm>
              <a:off x="3487483" y="3299459"/>
              <a:ext cx="59054" cy="59055"/>
            </a:xfrm>
            <a:custGeom>
              <a:avLst/>
              <a:gdLst>
                <a:gd name="connsiteX0" fmla="*/ 58683 w 59054"/>
                <a:gd name="connsiteY0" fmla="*/ 58872 h 59055"/>
                <a:gd name="connsiteX1" fmla="*/ -372 w 59054"/>
                <a:gd name="connsiteY1" fmla="*/ 58872 h 59055"/>
                <a:gd name="connsiteX2" fmla="*/ -372 w 59054"/>
                <a:gd name="connsiteY2" fmla="*/ -183 h 59055"/>
                <a:gd name="connsiteX3" fmla="*/ 58683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58872"/>
                  </a:moveTo>
                  <a:lnTo>
                    <a:pt x="-372" y="58872"/>
                  </a:lnTo>
                  <a:lnTo>
                    <a:pt x="-372" y="-183"/>
                  </a:lnTo>
                  <a:lnTo>
                    <a:pt x="58683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7" name="Graphic 102">
              <a:extLst>
                <a:ext uri="{FF2B5EF4-FFF2-40B4-BE49-F238E27FC236}">
                  <a16:creationId xmlns:a16="http://schemas.microsoft.com/office/drawing/2014/main" id="{5E11D93E-E52B-4303-8CE8-B2592F7E34BF}"/>
                </a:ext>
              </a:extLst>
            </p:cNvPr>
            <p:cNvSpPr/>
            <p:nvPr/>
          </p:nvSpPr>
          <p:spPr>
            <a:xfrm>
              <a:off x="3505676" y="3317652"/>
              <a:ext cx="22574" cy="22574"/>
            </a:xfrm>
            <a:custGeom>
              <a:avLst/>
              <a:gdLst>
                <a:gd name="connsiteX0" fmla="*/ 0 w 22574"/>
                <a:gd name="connsiteY0" fmla="*/ 0 h 22574"/>
                <a:gd name="connsiteX1" fmla="*/ 22574 w 22574"/>
                <a:gd name="connsiteY1" fmla="*/ 0 h 22574"/>
                <a:gd name="connsiteX2" fmla="*/ 22574 w 22574"/>
                <a:gd name="connsiteY2" fmla="*/ 22574 h 22574"/>
                <a:gd name="connsiteX3" fmla="*/ 0 w 22574"/>
                <a:gd name="connsiteY3" fmla="*/ 22574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0" y="0"/>
                  </a:moveTo>
                  <a:lnTo>
                    <a:pt x="22574" y="0"/>
                  </a:lnTo>
                  <a:lnTo>
                    <a:pt x="22574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8" name="Graphic 102">
              <a:extLst>
                <a:ext uri="{FF2B5EF4-FFF2-40B4-BE49-F238E27FC236}">
                  <a16:creationId xmlns:a16="http://schemas.microsoft.com/office/drawing/2014/main" id="{F4671208-4AD7-4119-B70A-C52A16E4A541}"/>
                </a:ext>
              </a:extLst>
            </p:cNvPr>
            <p:cNvSpPr/>
            <p:nvPr/>
          </p:nvSpPr>
          <p:spPr>
            <a:xfrm>
              <a:off x="3310508" y="3387946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49" name="Graphic 102">
              <a:extLst>
                <a:ext uri="{FF2B5EF4-FFF2-40B4-BE49-F238E27FC236}">
                  <a16:creationId xmlns:a16="http://schemas.microsoft.com/office/drawing/2014/main" id="{169A4F2D-9E86-441D-9AC7-BB79990DCBB7}"/>
                </a:ext>
              </a:extLst>
            </p:cNvPr>
            <p:cNvSpPr/>
            <p:nvPr/>
          </p:nvSpPr>
          <p:spPr>
            <a:xfrm>
              <a:off x="3310508" y="3476529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0" name="Graphic 102">
              <a:extLst>
                <a:ext uri="{FF2B5EF4-FFF2-40B4-BE49-F238E27FC236}">
                  <a16:creationId xmlns:a16="http://schemas.microsoft.com/office/drawing/2014/main" id="{B6FEC1CC-B7B3-48CE-A231-0D661C3154E5}"/>
                </a:ext>
              </a:extLst>
            </p:cNvPr>
            <p:cNvSpPr/>
            <p:nvPr/>
          </p:nvSpPr>
          <p:spPr>
            <a:xfrm rot="-5400000">
              <a:off x="3328701" y="3494722"/>
              <a:ext cx="22574" cy="22574"/>
            </a:xfrm>
            <a:custGeom>
              <a:avLst/>
              <a:gdLst>
                <a:gd name="connsiteX0" fmla="*/ -372 w 22574"/>
                <a:gd name="connsiteY0" fmla="*/ -183 h 22574"/>
                <a:gd name="connsiteX1" fmla="*/ 22202 w 22574"/>
                <a:gd name="connsiteY1" fmla="*/ -183 h 22574"/>
                <a:gd name="connsiteX2" fmla="*/ 22202 w 22574"/>
                <a:gd name="connsiteY2" fmla="*/ 22391 h 22574"/>
                <a:gd name="connsiteX3" fmla="*/ -372 w 22574"/>
                <a:gd name="connsiteY3" fmla="*/ 22391 h 2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" h="22574">
                  <a:moveTo>
                    <a:pt x="-372" y="-183"/>
                  </a:moveTo>
                  <a:lnTo>
                    <a:pt x="22202" y="-183"/>
                  </a:lnTo>
                  <a:lnTo>
                    <a:pt x="22202" y="22391"/>
                  </a:lnTo>
                  <a:lnTo>
                    <a:pt x="-372" y="2239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1" name="Graphic 102">
              <a:extLst>
                <a:ext uri="{FF2B5EF4-FFF2-40B4-BE49-F238E27FC236}">
                  <a16:creationId xmlns:a16="http://schemas.microsoft.com/office/drawing/2014/main" id="{ED3C0B8C-F4C7-4208-9071-14984DE83592}"/>
                </a:ext>
              </a:extLst>
            </p:cNvPr>
            <p:cNvSpPr/>
            <p:nvPr/>
          </p:nvSpPr>
          <p:spPr>
            <a:xfrm>
              <a:off x="3398996" y="3387946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2" name="Graphic 102">
              <a:extLst>
                <a:ext uri="{FF2B5EF4-FFF2-40B4-BE49-F238E27FC236}">
                  <a16:creationId xmlns:a16="http://schemas.microsoft.com/office/drawing/2014/main" id="{73BAF4EB-C548-4CAA-B9F8-3557AB141423}"/>
                </a:ext>
              </a:extLst>
            </p:cNvPr>
            <p:cNvSpPr/>
            <p:nvPr/>
          </p:nvSpPr>
          <p:spPr>
            <a:xfrm>
              <a:off x="3398996" y="3476529"/>
              <a:ext cx="58959" cy="59055"/>
            </a:xfrm>
            <a:custGeom>
              <a:avLst/>
              <a:gdLst>
                <a:gd name="connsiteX0" fmla="*/ 58588 w 58959"/>
                <a:gd name="connsiteY0" fmla="*/ -183 h 59055"/>
                <a:gd name="connsiteX1" fmla="*/ 58588 w 58959"/>
                <a:gd name="connsiteY1" fmla="*/ 58872 h 59055"/>
                <a:gd name="connsiteX2" fmla="*/ -372 w 58959"/>
                <a:gd name="connsiteY2" fmla="*/ 58872 h 59055"/>
                <a:gd name="connsiteX3" fmla="*/ -372 w 58959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9" h="59055">
                  <a:moveTo>
                    <a:pt x="58588" y="-183"/>
                  </a:moveTo>
                  <a:lnTo>
                    <a:pt x="58588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3" name="Graphic 102">
              <a:extLst>
                <a:ext uri="{FF2B5EF4-FFF2-40B4-BE49-F238E27FC236}">
                  <a16:creationId xmlns:a16="http://schemas.microsoft.com/office/drawing/2014/main" id="{BAABEA21-658D-4B22-B15E-8E4E049EAA02}"/>
                </a:ext>
              </a:extLst>
            </p:cNvPr>
            <p:cNvSpPr/>
            <p:nvPr/>
          </p:nvSpPr>
          <p:spPr>
            <a:xfrm>
              <a:off x="3487483" y="3387946"/>
              <a:ext cx="59054" cy="59055"/>
            </a:xfrm>
            <a:custGeom>
              <a:avLst/>
              <a:gdLst>
                <a:gd name="connsiteX0" fmla="*/ 58683 w 59054"/>
                <a:gd name="connsiteY0" fmla="*/ -183 h 59055"/>
                <a:gd name="connsiteX1" fmla="*/ 58683 w 59054"/>
                <a:gd name="connsiteY1" fmla="*/ 58872 h 59055"/>
                <a:gd name="connsiteX2" fmla="*/ -372 w 59054"/>
                <a:gd name="connsiteY2" fmla="*/ 58872 h 59055"/>
                <a:gd name="connsiteX3" fmla="*/ -372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-183"/>
                  </a:moveTo>
                  <a:lnTo>
                    <a:pt x="58683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4" name="Graphic 102">
              <a:extLst>
                <a:ext uri="{FF2B5EF4-FFF2-40B4-BE49-F238E27FC236}">
                  <a16:creationId xmlns:a16="http://schemas.microsoft.com/office/drawing/2014/main" id="{8DB65F3A-7E13-4248-BD8C-FB579CB19532}"/>
                </a:ext>
              </a:extLst>
            </p:cNvPr>
            <p:cNvSpPr/>
            <p:nvPr/>
          </p:nvSpPr>
          <p:spPr>
            <a:xfrm>
              <a:off x="3487483" y="3476529"/>
              <a:ext cx="59054" cy="59055"/>
            </a:xfrm>
            <a:custGeom>
              <a:avLst/>
              <a:gdLst>
                <a:gd name="connsiteX0" fmla="*/ 58683 w 59054"/>
                <a:gd name="connsiteY0" fmla="*/ -183 h 59055"/>
                <a:gd name="connsiteX1" fmla="*/ 58683 w 59054"/>
                <a:gd name="connsiteY1" fmla="*/ 58872 h 59055"/>
                <a:gd name="connsiteX2" fmla="*/ -372 w 59054"/>
                <a:gd name="connsiteY2" fmla="*/ 58872 h 59055"/>
                <a:gd name="connsiteX3" fmla="*/ -372 w 59054"/>
                <a:gd name="connsiteY3" fmla="*/ -18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54" h="59055">
                  <a:moveTo>
                    <a:pt x="58683" y="-183"/>
                  </a:moveTo>
                  <a:lnTo>
                    <a:pt x="58683" y="58872"/>
                  </a:lnTo>
                  <a:lnTo>
                    <a:pt x="-372" y="58872"/>
                  </a:lnTo>
                  <a:lnTo>
                    <a:pt x="-372" y="-1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5" name="Graphic 102">
              <a:extLst>
                <a:ext uri="{FF2B5EF4-FFF2-40B4-BE49-F238E27FC236}">
                  <a16:creationId xmlns:a16="http://schemas.microsoft.com/office/drawing/2014/main" id="{103D74E1-38FB-41D8-A24A-0216AF7919B5}"/>
                </a:ext>
              </a:extLst>
            </p:cNvPr>
            <p:cNvSpPr/>
            <p:nvPr/>
          </p:nvSpPr>
          <p:spPr>
            <a:xfrm>
              <a:off x="3369468" y="3358419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6" name="Graphic 102">
              <a:extLst>
                <a:ext uri="{FF2B5EF4-FFF2-40B4-BE49-F238E27FC236}">
                  <a16:creationId xmlns:a16="http://schemas.microsoft.com/office/drawing/2014/main" id="{5D38E407-6C3A-4894-BA55-03CC4C11F3FD}"/>
                </a:ext>
              </a:extLst>
            </p:cNvPr>
            <p:cNvSpPr/>
            <p:nvPr/>
          </p:nvSpPr>
          <p:spPr>
            <a:xfrm>
              <a:off x="3457956" y="3358419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7" name="Graphic 102">
              <a:extLst>
                <a:ext uri="{FF2B5EF4-FFF2-40B4-BE49-F238E27FC236}">
                  <a16:creationId xmlns:a16="http://schemas.microsoft.com/office/drawing/2014/main" id="{4694E20B-1239-489A-A953-2A7D363D2A45}"/>
                </a:ext>
              </a:extLst>
            </p:cNvPr>
            <p:cNvSpPr/>
            <p:nvPr/>
          </p:nvSpPr>
          <p:spPr>
            <a:xfrm>
              <a:off x="3369468" y="3447001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  <p:sp>
          <p:nvSpPr>
            <p:cNvPr id="58" name="Graphic 102">
              <a:extLst>
                <a:ext uri="{FF2B5EF4-FFF2-40B4-BE49-F238E27FC236}">
                  <a16:creationId xmlns:a16="http://schemas.microsoft.com/office/drawing/2014/main" id="{B0B035E6-33DA-40AD-AC2F-5699FF4829D8}"/>
                </a:ext>
              </a:extLst>
            </p:cNvPr>
            <p:cNvSpPr/>
            <p:nvPr/>
          </p:nvSpPr>
          <p:spPr>
            <a:xfrm>
              <a:off x="3457956" y="3447001"/>
              <a:ext cx="29527" cy="29527"/>
            </a:xfrm>
            <a:custGeom>
              <a:avLst/>
              <a:gdLst>
                <a:gd name="connsiteX0" fmla="*/ 0 w 29527"/>
                <a:gd name="connsiteY0" fmla="*/ 0 h 29527"/>
                <a:gd name="connsiteX1" fmla="*/ 29527 w 29527"/>
                <a:gd name="connsiteY1" fmla="*/ 0 h 29527"/>
                <a:gd name="connsiteX2" fmla="*/ 29527 w 29527"/>
                <a:gd name="connsiteY2" fmla="*/ 29527 h 29527"/>
                <a:gd name="connsiteX3" fmla="*/ 0 w 29527"/>
                <a:gd name="connsiteY3" fmla="*/ 29527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9527">
                  <a:moveTo>
                    <a:pt x="0" y="0"/>
                  </a:moveTo>
                  <a:lnTo>
                    <a:pt x="29527" y="0"/>
                  </a:lnTo>
                  <a:lnTo>
                    <a:pt x="29527" y="29527"/>
                  </a:lnTo>
                  <a:lnTo>
                    <a:pt x="0" y="2952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3472"/>
            </a:p>
          </p:txBody>
        </p:sp>
      </p:grpSp>
      <p:sp>
        <p:nvSpPr>
          <p:cNvPr id="59" name="Tekstvak 58">
            <a:extLst>
              <a:ext uri="{FF2B5EF4-FFF2-40B4-BE49-F238E27FC236}">
                <a16:creationId xmlns:a16="http://schemas.microsoft.com/office/drawing/2014/main" id="{CC0527E9-3638-4E52-8CB8-AED24379EBC4}"/>
              </a:ext>
            </a:extLst>
          </p:cNvPr>
          <p:cNvSpPr txBox="1"/>
          <p:nvPr userDrawn="1"/>
        </p:nvSpPr>
        <p:spPr>
          <a:xfrm>
            <a:off x="2588403" y="4982948"/>
            <a:ext cx="398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873"/>
            <a:r>
              <a:rPr lang="nl-NL" sz="3200">
                <a:latin typeface="+mj-lt"/>
              </a:rPr>
              <a:t>Doneer contant</a:t>
            </a:r>
          </a:p>
        </p:txBody>
      </p:sp>
      <p:sp>
        <p:nvSpPr>
          <p:cNvPr id="60" name="Graphic 2">
            <a:extLst>
              <a:ext uri="{FF2B5EF4-FFF2-40B4-BE49-F238E27FC236}">
                <a16:creationId xmlns:a16="http://schemas.microsoft.com/office/drawing/2014/main" id="{6A3EDE54-851B-4273-A954-66B6D4C8D520}"/>
              </a:ext>
            </a:extLst>
          </p:cNvPr>
          <p:cNvSpPr/>
          <p:nvPr userDrawn="1"/>
        </p:nvSpPr>
        <p:spPr>
          <a:xfrm flipH="1">
            <a:off x="3170535" y="7558466"/>
            <a:ext cx="719373" cy="719897"/>
          </a:xfrm>
          <a:custGeom>
            <a:avLst/>
            <a:gdLst>
              <a:gd name="connsiteX0" fmla="*/ 1421772 w 1428284"/>
              <a:gd name="connsiteY0" fmla="*/ 1240114 h 1429324"/>
              <a:gd name="connsiteX1" fmla="*/ 1423486 w 1428284"/>
              <a:gd name="connsiteY1" fmla="*/ 1237828 h 1429324"/>
              <a:gd name="connsiteX2" fmla="*/ 1425106 w 1428284"/>
              <a:gd name="connsiteY2" fmla="*/ 1234780 h 1429324"/>
              <a:gd name="connsiteX3" fmla="*/ 1426534 w 1428284"/>
              <a:gd name="connsiteY3" fmla="*/ 1231827 h 1429324"/>
              <a:gd name="connsiteX4" fmla="*/ 1427392 w 1428284"/>
              <a:gd name="connsiteY4" fmla="*/ 1228779 h 1429324"/>
              <a:gd name="connsiteX5" fmla="*/ 1428249 w 1428284"/>
              <a:gd name="connsiteY5" fmla="*/ 1225445 h 1429324"/>
              <a:gd name="connsiteX6" fmla="*/ 1428249 w 1428284"/>
              <a:gd name="connsiteY6" fmla="*/ 1222588 h 1429324"/>
              <a:gd name="connsiteX7" fmla="*/ 1428249 w 1428284"/>
              <a:gd name="connsiteY7" fmla="*/ 1218683 h 1429324"/>
              <a:gd name="connsiteX8" fmla="*/ 1428249 w 1428284"/>
              <a:gd name="connsiteY8" fmla="*/ 1217921 h 1429324"/>
              <a:gd name="connsiteX9" fmla="*/ 1428249 w 1428284"/>
              <a:gd name="connsiteY9" fmla="*/ 1215920 h 1429324"/>
              <a:gd name="connsiteX10" fmla="*/ 1427677 w 1428284"/>
              <a:gd name="connsiteY10" fmla="*/ 1212110 h 1429324"/>
              <a:gd name="connsiteX11" fmla="*/ 1426820 w 1428284"/>
              <a:gd name="connsiteY11" fmla="*/ 1209062 h 1429324"/>
              <a:gd name="connsiteX12" fmla="*/ 1425677 w 1428284"/>
              <a:gd name="connsiteY12" fmla="*/ 1205919 h 1429324"/>
              <a:gd name="connsiteX13" fmla="*/ 1423963 w 1428284"/>
              <a:gd name="connsiteY13" fmla="*/ 1202681 h 1429324"/>
              <a:gd name="connsiteX14" fmla="*/ 1422439 w 1428284"/>
              <a:gd name="connsiteY14" fmla="*/ 1200204 h 1429324"/>
              <a:gd name="connsiteX15" fmla="*/ 1419772 w 1428284"/>
              <a:gd name="connsiteY15" fmla="*/ 1196870 h 1429324"/>
              <a:gd name="connsiteX16" fmla="*/ 1418629 w 1428284"/>
              <a:gd name="connsiteY16" fmla="*/ 1195537 h 1429324"/>
              <a:gd name="connsiteX17" fmla="*/ 1240797 w 1428284"/>
              <a:gd name="connsiteY17" fmla="*/ 1017705 h 1429324"/>
              <a:gd name="connsiteX18" fmla="*/ 1192858 w 1428284"/>
              <a:gd name="connsiteY18" fmla="*/ 1013857 h 1429324"/>
              <a:gd name="connsiteX19" fmla="*/ 1189019 w 1428284"/>
              <a:gd name="connsiteY19" fmla="*/ 1061796 h 1429324"/>
              <a:gd name="connsiteX20" fmla="*/ 1193172 w 1428284"/>
              <a:gd name="connsiteY20" fmla="*/ 1065902 h 1429324"/>
              <a:gd name="connsiteX21" fmla="*/ 1312996 w 1428284"/>
              <a:gd name="connsiteY21" fmla="*/ 1185726 h 1429324"/>
              <a:gd name="connsiteX22" fmla="*/ 1300900 w 1428284"/>
              <a:gd name="connsiteY22" fmla="*/ 1185726 h 1429324"/>
              <a:gd name="connsiteX23" fmla="*/ 68079 w 1428284"/>
              <a:gd name="connsiteY23" fmla="*/ 31772 h 1429324"/>
              <a:gd name="connsiteX24" fmla="*/ 31884 w 1428284"/>
              <a:gd name="connsiteY24" fmla="*/ 54 h 1429324"/>
              <a:gd name="connsiteX25" fmla="*/ 70 w 1428284"/>
              <a:gd name="connsiteY25" fmla="*/ 36344 h 1429324"/>
              <a:gd name="connsiteX26" fmla="*/ 1300519 w 1428284"/>
              <a:gd name="connsiteY26" fmla="*/ 1253639 h 1429324"/>
              <a:gd name="connsiteX27" fmla="*/ 1312425 w 1428284"/>
              <a:gd name="connsiteY27" fmla="*/ 1253639 h 1429324"/>
              <a:gd name="connsiteX28" fmla="*/ 1192791 w 1428284"/>
              <a:gd name="connsiteY28" fmla="*/ 1373273 h 1429324"/>
              <a:gd name="connsiteX29" fmla="*/ 1196639 w 1428284"/>
              <a:gd name="connsiteY29" fmla="*/ 1421213 h 1429324"/>
              <a:gd name="connsiteX30" fmla="*/ 1240416 w 1428284"/>
              <a:gd name="connsiteY30" fmla="*/ 1421470 h 1429324"/>
              <a:gd name="connsiteX31" fmla="*/ 1419295 w 1428284"/>
              <a:gd name="connsiteY31" fmla="*/ 1243733 h 1429324"/>
              <a:gd name="connsiteX32" fmla="*/ 1419772 w 1428284"/>
              <a:gd name="connsiteY32" fmla="*/ 1243067 h 1429324"/>
              <a:gd name="connsiteX33" fmla="*/ 1421772 w 1428284"/>
              <a:gd name="connsiteY33" fmla="*/ 1240114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8284" h="1429324">
                <a:moveTo>
                  <a:pt x="1421772" y="1240114"/>
                </a:moveTo>
                <a:cubicBezTo>
                  <a:pt x="1422343" y="1239352"/>
                  <a:pt x="1423010" y="1238590"/>
                  <a:pt x="1423486" y="1237828"/>
                </a:cubicBezTo>
                <a:cubicBezTo>
                  <a:pt x="1424077" y="1236837"/>
                  <a:pt x="1424620" y="1235828"/>
                  <a:pt x="1425106" y="1234780"/>
                </a:cubicBezTo>
                <a:cubicBezTo>
                  <a:pt x="1425106" y="1233732"/>
                  <a:pt x="1426153" y="1232875"/>
                  <a:pt x="1426534" y="1231827"/>
                </a:cubicBezTo>
                <a:cubicBezTo>
                  <a:pt x="1426877" y="1230827"/>
                  <a:pt x="1427163" y="1229808"/>
                  <a:pt x="1427392" y="1228779"/>
                </a:cubicBezTo>
                <a:cubicBezTo>
                  <a:pt x="1427735" y="1227684"/>
                  <a:pt x="1428020" y="1226569"/>
                  <a:pt x="1428249" y="1225445"/>
                </a:cubicBezTo>
                <a:cubicBezTo>
                  <a:pt x="1428249" y="1224493"/>
                  <a:pt x="1428249" y="1223540"/>
                  <a:pt x="1428249" y="1222588"/>
                </a:cubicBezTo>
                <a:cubicBezTo>
                  <a:pt x="1428249" y="1221635"/>
                  <a:pt x="1428249" y="1220016"/>
                  <a:pt x="1428249" y="1218683"/>
                </a:cubicBezTo>
                <a:cubicBezTo>
                  <a:pt x="1428297" y="1218435"/>
                  <a:pt x="1428297" y="1218168"/>
                  <a:pt x="1428249" y="1217921"/>
                </a:cubicBezTo>
                <a:cubicBezTo>
                  <a:pt x="1428297" y="1217254"/>
                  <a:pt x="1428297" y="1216587"/>
                  <a:pt x="1428249" y="1215920"/>
                </a:cubicBezTo>
                <a:cubicBezTo>
                  <a:pt x="1428163" y="1214634"/>
                  <a:pt x="1427963" y="1213368"/>
                  <a:pt x="1427677" y="1212110"/>
                </a:cubicBezTo>
                <a:cubicBezTo>
                  <a:pt x="1427449" y="1211082"/>
                  <a:pt x="1427163" y="1210062"/>
                  <a:pt x="1426820" y="1209062"/>
                </a:cubicBezTo>
                <a:lnTo>
                  <a:pt x="1425677" y="1205919"/>
                </a:lnTo>
                <a:cubicBezTo>
                  <a:pt x="1425163" y="1204814"/>
                  <a:pt x="1424591" y="1203728"/>
                  <a:pt x="1423963" y="1202681"/>
                </a:cubicBezTo>
                <a:lnTo>
                  <a:pt x="1422439" y="1200204"/>
                </a:lnTo>
                <a:cubicBezTo>
                  <a:pt x="1421629" y="1199032"/>
                  <a:pt x="1420743" y="1197918"/>
                  <a:pt x="1419772" y="1196870"/>
                </a:cubicBezTo>
                <a:lnTo>
                  <a:pt x="1418629" y="1195537"/>
                </a:lnTo>
                <a:lnTo>
                  <a:pt x="1240797" y="1017705"/>
                </a:lnTo>
                <a:cubicBezTo>
                  <a:pt x="1228624" y="1003408"/>
                  <a:pt x="1207164" y="1001684"/>
                  <a:pt x="1192858" y="1013857"/>
                </a:cubicBezTo>
                <a:cubicBezTo>
                  <a:pt x="1178561" y="1026039"/>
                  <a:pt x="1176846" y="1047499"/>
                  <a:pt x="1189019" y="1061796"/>
                </a:cubicBezTo>
                <a:cubicBezTo>
                  <a:pt x="1190286" y="1063282"/>
                  <a:pt x="1191676" y="1064654"/>
                  <a:pt x="1193172" y="1065902"/>
                </a:cubicBezTo>
                <a:lnTo>
                  <a:pt x="1312996" y="1185726"/>
                </a:lnTo>
                <a:lnTo>
                  <a:pt x="1300900" y="1185726"/>
                </a:lnTo>
                <a:cubicBezTo>
                  <a:pt x="652247" y="1185536"/>
                  <a:pt x="110846" y="678805"/>
                  <a:pt x="68079" y="31772"/>
                </a:cubicBezTo>
                <a:cubicBezTo>
                  <a:pt x="66656" y="13111"/>
                  <a:pt x="50570" y="-985"/>
                  <a:pt x="31884" y="54"/>
                </a:cubicBezTo>
                <a:cubicBezTo>
                  <a:pt x="13096" y="1327"/>
                  <a:pt x="-1127" y="17551"/>
                  <a:pt x="70" y="36344"/>
                </a:cubicBezTo>
                <a:cubicBezTo>
                  <a:pt x="45124" y="718906"/>
                  <a:pt x="616338" y="1253639"/>
                  <a:pt x="1300519" y="1253639"/>
                </a:cubicBezTo>
                <a:lnTo>
                  <a:pt x="1312425" y="1253639"/>
                </a:lnTo>
                <a:lnTo>
                  <a:pt x="1192791" y="1373273"/>
                </a:lnTo>
                <a:cubicBezTo>
                  <a:pt x="1180618" y="1387570"/>
                  <a:pt x="1182332" y="1409030"/>
                  <a:pt x="1196639" y="1421213"/>
                </a:cubicBezTo>
                <a:cubicBezTo>
                  <a:pt x="1209222" y="1431928"/>
                  <a:pt x="1227700" y="1432042"/>
                  <a:pt x="1240416" y="1421470"/>
                </a:cubicBezTo>
                <a:lnTo>
                  <a:pt x="1419295" y="1243733"/>
                </a:lnTo>
                <a:lnTo>
                  <a:pt x="1419772" y="1243067"/>
                </a:lnTo>
                <a:cubicBezTo>
                  <a:pt x="1420534" y="1242152"/>
                  <a:pt x="1421200" y="1241162"/>
                  <a:pt x="1421772" y="124011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3472"/>
          </a:p>
        </p:txBody>
      </p:sp>
      <p:sp>
        <p:nvSpPr>
          <p:cNvPr id="61" name="Graphic 2">
            <a:extLst>
              <a:ext uri="{FF2B5EF4-FFF2-40B4-BE49-F238E27FC236}">
                <a16:creationId xmlns:a16="http://schemas.microsoft.com/office/drawing/2014/main" id="{D0955A44-CF8D-4279-A991-5D2FD1E0A48F}"/>
              </a:ext>
            </a:extLst>
          </p:cNvPr>
          <p:cNvSpPr/>
          <p:nvPr userDrawn="1"/>
        </p:nvSpPr>
        <p:spPr>
          <a:xfrm>
            <a:off x="5531147" y="7558466"/>
            <a:ext cx="719373" cy="719897"/>
          </a:xfrm>
          <a:custGeom>
            <a:avLst/>
            <a:gdLst>
              <a:gd name="connsiteX0" fmla="*/ 1421772 w 1428284"/>
              <a:gd name="connsiteY0" fmla="*/ 1240114 h 1429324"/>
              <a:gd name="connsiteX1" fmla="*/ 1423486 w 1428284"/>
              <a:gd name="connsiteY1" fmla="*/ 1237828 h 1429324"/>
              <a:gd name="connsiteX2" fmla="*/ 1425106 w 1428284"/>
              <a:gd name="connsiteY2" fmla="*/ 1234780 h 1429324"/>
              <a:gd name="connsiteX3" fmla="*/ 1426534 w 1428284"/>
              <a:gd name="connsiteY3" fmla="*/ 1231827 h 1429324"/>
              <a:gd name="connsiteX4" fmla="*/ 1427392 w 1428284"/>
              <a:gd name="connsiteY4" fmla="*/ 1228779 h 1429324"/>
              <a:gd name="connsiteX5" fmla="*/ 1428249 w 1428284"/>
              <a:gd name="connsiteY5" fmla="*/ 1225445 h 1429324"/>
              <a:gd name="connsiteX6" fmla="*/ 1428249 w 1428284"/>
              <a:gd name="connsiteY6" fmla="*/ 1222588 h 1429324"/>
              <a:gd name="connsiteX7" fmla="*/ 1428249 w 1428284"/>
              <a:gd name="connsiteY7" fmla="*/ 1218683 h 1429324"/>
              <a:gd name="connsiteX8" fmla="*/ 1428249 w 1428284"/>
              <a:gd name="connsiteY8" fmla="*/ 1217921 h 1429324"/>
              <a:gd name="connsiteX9" fmla="*/ 1428249 w 1428284"/>
              <a:gd name="connsiteY9" fmla="*/ 1215920 h 1429324"/>
              <a:gd name="connsiteX10" fmla="*/ 1427677 w 1428284"/>
              <a:gd name="connsiteY10" fmla="*/ 1212110 h 1429324"/>
              <a:gd name="connsiteX11" fmla="*/ 1426820 w 1428284"/>
              <a:gd name="connsiteY11" fmla="*/ 1209062 h 1429324"/>
              <a:gd name="connsiteX12" fmla="*/ 1425677 w 1428284"/>
              <a:gd name="connsiteY12" fmla="*/ 1205919 h 1429324"/>
              <a:gd name="connsiteX13" fmla="*/ 1423963 w 1428284"/>
              <a:gd name="connsiteY13" fmla="*/ 1202681 h 1429324"/>
              <a:gd name="connsiteX14" fmla="*/ 1422439 w 1428284"/>
              <a:gd name="connsiteY14" fmla="*/ 1200204 h 1429324"/>
              <a:gd name="connsiteX15" fmla="*/ 1419772 w 1428284"/>
              <a:gd name="connsiteY15" fmla="*/ 1196870 h 1429324"/>
              <a:gd name="connsiteX16" fmla="*/ 1418629 w 1428284"/>
              <a:gd name="connsiteY16" fmla="*/ 1195537 h 1429324"/>
              <a:gd name="connsiteX17" fmla="*/ 1240797 w 1428284"/>
              <a:gd name="connsiteY17" fmla="*/ 1017705 h 1429324"/>
              <a:gd name="connsiteX18" fmla="*/ 1192858 w 1428284"/>
              <a:gd name="connsiteY18" fmla="*/ 1013857 h 1429324"/>
              <a:gd name="connsiteX19" fmla="*/ 1189019 w 1428284"/>
              <a:gd name="connsiteY19" fmla="*/ 1061796 h 1429324"/>
              <a:gd name="connsiteX20" fmla="*/ 1193172 w 1428284"/>
              <a:gd name="connsiteY20" fmla="*/ 1065902 h 1429324"/>
              <a:gd name="connsiteX21" fmla="*/ 1312996 w 1428284"/>
              <a:gd name="connsiteY21" fmla="*/ 1185726 h 1429324"/>
              <a:gd name="connsiteX22" fmla="*/ 1300900 w 1428284"/>
              <a:gd name="connsiteY22" fmla="*/ 1185726 h 1429324"/>
              <a:gd name="connsiteX23" fmla="*/ 68079 w 1428284"/>
              <a:gd name="connsiteY23" fmla="*/ 31772 h 1429324"/>
              <a:gd name="connsiteX24" fmla="*/ 31884 w 1428284"/>
              <a:gd name="connsiteY24" fmla="*/ 54 h 1429324"/>
              <a:gd name="connsiteX25" fmla="*/ 70 w 1428284"/>
              <a:gd name="connsiteY25" fmla="*/ 36344 h 1429324"/>
              <a:gd name="connsiteX26" fmla="*/ 1300519 w 1428284"/>
              <a:gd name="connsiteY26" fmla="*/ 1253639 h 1429324"/>
              <a:gd name="connsiteX27" fmla="*/ 1312425 w 1428284"/>
              <a:gd name="connsiteY27" fmla="*/ 1253639 h 1429324"/>
              <a:gd name="connsiteX28" fmla="*/ 1192791 w 1428284"/>
              <a:gd name="connsiteY28" fmla="*/ 1373273 h 1429324"/>
              <a:gd name="connsiteX29" fmla="*/ 1196639 w 1428284"/>
              <a:gd name="connsiteY29" fmla="*/ 1421213 h 1429324"/>
              <a:gd name="connsiteX30" fmla="*/ 1240416 w 1428284"/>
              <a:gd name="connsiteY30" fmla="*/ 1421470 h 1429324"/>
              <a:gd name="connsiteX31" fmla="*/ 1419295 w 1428284"/>
              <a:gd name="connsiteY31" fmla="*/ 1243733 h 1429324"/>
              <a:gd name="connsiteX32" fmla="*/ 1419772 w 1428284"/>
              <a:gd name="connsiteY32" fmla="*/ 1243067 h 1429324"/>
              <a:gd name="connsiteX33" fmla="*/ 1421772 w 1428284"/>
              <a:gd name="connsiteY33" fmla="*/ 1240114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8284" h="1429324">
                <a:moveTo>
                  <a:pt x="1421772" y="1240114"/>
                </a:moveTo>
                <a:cubicBezTo>
                  <a:pt x="1422343" y="1239352"/>
                  <a:pt x="1423010" y="1238590"/>
                  <a:pt x="1423486" y="1237828"/>
                </a:cubicBezTo>
                <a:cubicBezTo>
                  <a:pt x="1424077" y="1236837"/>
                  <a:pt x="1424620" y="1235828"/>
                  <a:pt x="1425106" y="1234780"/>
                </a:cubicBezTo>
                <a:cubicBezTo>
                  <a:pt x="1425106" y="1233732"/>
                  <a:pt x="1426153" y="1232875"/>
                  <a:pt x="1426534" y="1231827"/>
                </a:cubicBezTo>
                <a:cubicBezTo>
                  <a:pt x="1426877" y="1230827"/>
                  <a:pt x="1427163" y="1229808"/>
                  <a:pt x="1427392" y="1228779"/>
                </a:cubicBezTo>
                <a:cubicBezTo>
                  <a:pt x="1427735" y="1227684"/>
                  <a:pt x="1428020" y="1226569"/>
                  <a:pt x="1428249" y="1225445"/>
                </a:cubicBezTo>
                <a:cubicBezTo>
                  <a:pt x="1428249" y="1224493"/>
                  <a:pt x="1428249" y="1223540"/>
                  <a:pt x="1428249" y="1222588"/>
                </a:cubicBezTo>
                <a:cubicBezTo>
                  <a:pt x="1428249" y="1221635"/>
                  <a:pt x="1428249" y="1220016"/>
                  <a:pt x="1428249" y="1218683"/>
                </a:cubicBezTo>
                <a:cubicBezTo>
                  <a:pt x="1428297" y="1218435"/>
                  <a:pt x="1428297" y="1218168"/>
                  <a:pt x="1428249" y="1217921"/>
                </a:cubicBezTo>
                <a:cubicBezTo>
                  <a:pt x="1428297" y="1217254"/>
                  <a:pt x="1428297" y="1216587"/>
                  <a:pt x="1428249" y="1215920"/>
                </a:cubicBezTo>
                <a:cubicBezTo>
                  <a:pt x="1428163" y="1214634"/>
                  <a:pt x="1427963" y="1213368"/>
                  <a:pt x="1427677" y="1212110"/>
                </a:cubicBezTo>
                <a:cubicBezTo>
                  <a:pt x="1427449" y="1211082"/>
                  <a:pt x="1427163" y="1210062"/>
                  <a:pt x="1426820" y="1209062"/>
                </a:cubicBezTo>
                <a:lnTo>
                  <a:pt x="1425677" y="1205919"/>
                </a:lnTo>
                <a:cubicBezTo>
                  <a:pt x="1425163" y="1204814"/>
                  <a:pt x="1424591" y="1203728"/>
                  <a:pt x="1423963" y="1202681"/>
                </a:cubicBezTo>
                <a:lnTo>
                  <a:pt x="1422439" y="1200204"/>
                </a:lnTo>
                <a:cubicBezTo>
                  <a:pt x="1421629" y="1199032"/>
                  <a:pt x="1420743" y="1197918"/>
                  <a:pt x="1419772" y="1196870"/>
                </a:cubicBezTo>
                <a:lnTo>
                  <a:pt x="1418629" y="1195537"/>
                </a:lnTo>
                <a:lnTo>
                  <a:pt x="1240797" y="1017705"/>
                </a:lnTo>
                <a:cubicBezTo>
                  <a:pt x="1228624" y="1003408"/>
                  <a:pt x="1207164" y="1001684"/>
                  <a:pt x="1192858" y="1013857"/>
                </a:cubicBezTo>
                <a:cubicBezTo>
                  <a:pt x="1178561" y="1026039"/>
                  <a:pt x="1176846" y="1047499"/>
                  <a:pt x="1189019" y="1061796"/>
                </a:cubicBezTo>
                <a:cubicBezTo>
                  <a:pt x="1190286" y="1063282"/>
                  <a:pt x="1191676" y="1064654"/>
                  <a:pt x="1193172" y="1065902"/>
                </a:cubicBezTo>
                <a:lnTo>
                  <a:pt x="1312996" y="1185726"/>
                </a:lnTo>
                <a:lnTo>
                  <a:pt x="1300900" y="1185726"/>
                </a:lnTo>
                <a:cubicBezTo>
                  <a:pt x="652247" y="1185536"/>
                  <a:pt x="110846" y="678805"/>
                  <a:pt x="68079" y="31772"/>
                </a:cubicBezTo>
                <a:cubicBezTo>
                  <a:pt x="66656" y="13111"/>
                  <a:pt x="50570" y="-985"/>
                  <a:pt x="31884" y="54"/>
                </a:cubicBezTo>
                <a:cubicBezTo>
                  <a:pt x="13096" y="1327"/>
                  <a:pt x="-1127" y="17551"/>
                  <a:pt x="70" y="36344"/>
                </a:cubicBezTo>
                <a:cubicBezTo>
                  <a:pt x="45124" y="718906"/>
                  <a:pt x="616338" y="1253639"/>
                  <a:pt x="1300519" y="1253639"/>
                </a:cubicBezTo>
                <a:lnTo>
                  <a:pt x="1312425" y="1253639"/>
                </a:lnTo>
                <a:lnTo>
                  <a:pt x="1192791" y="1373273"/>
                </a:lnTo>
                <a:cubicBezTo>
                  <a:pt x="1180618" y="1387570"/>
                  <a:pt x="1182332" y="1409030"/>
                  <a:pt x="1196639" y="1421213"/>
                </a:cubicBezTo>
                <a:cubicBezTo>
                  <a:pt x="1209222" y="1431928"/>
                  <a:pt x="1227700" y="1432042"/>
                  <a:pt x="1240416" y="1421470"/>
                </a:cubicBezTo>
                <a:lnTo>
                  <a:pt x="1419295" y="1243733"/>
                </a:lnTo>
                <a:lnTo>
                  <a:pt x="1419772" y="1243067"/>
                </a:lnTo>
                <a:cubicBezTo>
                  <a:pt x="1420534" y="1242152"/>
                  <a:pt x="1421200" y="1241162"/>
                  <a:pt x="1421772" y="124011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3472"/>
          </a:p>
        </p:txBody>
      </p:sp>
      <p:sp>
        <p:nvSpPr>
          <p:cNvPr id="62" name="Graphic 2">
            <a:extLst>
              <a:ext uri="{FF2B5EF4-FFF2-40B4-BE49-F238E27FC236}">
                <a16:creationId xmlns:a16="http://schemas.microsoft.com/office/drawing/2014/main" id="{DD60FB49-775B-42C2-8E65-CC575CE952CF}"/>
              </a:ext>
            </a:extLst>
          </p:cNvPr>
          <p:cNvSpPr/>
          <p:nvPr userDrawn="1"/>
        </p:nvSpPr>
        <p:spPr>
          <a:xfrm rot="7200000">
            <a:off x="1678939" y="5017113"/>
            <a:ext cx="719373" cy="719897"/>
          </a:xfrm>
          <a:custGeom>
            <a:avLst/>
            <a:gdLst>
              <a:gd name="connsiteX0" fmla="*/ 1421772 w 1428284"/>
              <a:gd name="connsiteY0" fmla="*/ 1240114 h 1429324"/>
              <a:gd name="connsiteX1" fmla="*/ 1423486 w 1428284"/>
              <a:gd name="connsiteY1" fmla="*/ 1237828 h 1429324"/>
              <a:gd name="connsiteX2" fmla="*/ 1425106 w 1428284"/>
              <a:gd name="connsiteY2" fmla="*/ 1234780 h 1429324"/>
              <a:gd name="connsiteX3" fmla="*/ 1426534 w 1428284"/>
              <a:gd name="connsiteY3" fmla="*/ 1231827 h 1429324"/>
              <a:gd name="connsiteX4" fmla="*/ 1427392 w 1428284"/>
              <a:gd name="connsiteY4" fmla="*/ 1228779 h 1429324"/>
              <a:gd name="connsiteX5" fmla="*/ 1428249 w 1428284"/>
              <a:gd name="connsiteY5" fmla="*/ 1225445 h 1429324"/>
              <a:gd name="connsiteX6" fmla="*/ 1428249 w 1428284"/>
              <a:gd name="connsiteY6" fmla="*/ 1222588 h 1429324"/>
              <a:gd name="connsiteX7" fmla="*/ 1428249 w 1428284"/>
              <a:gd name="connsiteY7" fmla="*/ 1218683 h 1429324"/>
              <a:gd name="connsiteX8" fmla="*/ 1428249 w 1428284"/>
              <a:gd name="connsiteY8" fmla="*/ 1217921 h 1429324"/>
              <a:gd name="connsiteX9" fmla="*/ 1428249 w 1428284"/>
              <a:gd name="connsiteY9" fmla="*/ 1215920 h 1429324"/>
              <a:gd name="connsiteX10" fmla="*/ 1427677 w 1428284"/>
              <a:gd name="connsiteY10" fmla="*/ 1212110 h 1429324"/>
              <a:gd name="connsiteX11" fmla="*/ 1426820 w 1428284"/>
              <a:gd name="connsiteY11" fmla="*/ 1209062 h 1429324"/>
              <a:gd name="connsiteX12" fmla="*/ 1425677 w 1428284"/>
              <a:gd name="connsiteY12" fmla="*/ 1205919 h 1429324"/>
              <a:gd name="connsiteX13" fmla="*/ 1423963 w 1428284"/>
              <a:gd name="connsiteY13" fmla="*/ 1202681 h 1429324"/>
              <a:gd name="connsiteX14" fmla="*/ 1422439 w 1428284"/>
              <a:gd name="connsiteY14" fmla="*/ 1200204 h 1429324"/>
              <a:gd name="connsiteX15" fmla="*/ 1419772 w 1428284"/>
              <a:gd name="connsiteY15" fmla="*/ 1196870 h 1429324"/>
              <a:gd name="connsiteX16" fmla="*/ 1418629 w 1428284"/>
              <a:gd name="connsiteY16" fmla="*/ 1195537 h 1429324"/>
              <a:gd name="connsiteX17" fmla="*/ 1240797 w 1428284"/>
              <a:gd name="connsiteY17" fmla="*/ 1017705 h 1429324"/>
              <a:gd name="connsiteX18" fmla="*/ 1192858 w 1428284"/>
              <a:gd name="connsiteY18" fmla="*/ 1013857 h 1429324"/>
              <a:gd name="connsiteX19" fmla="*/ 1189019 w 1428284"/>
              <a:gd name="connsiteY19" fmla="*/ 1061796 h 1429324"/>
              <a:gd name="connsiteX20" fmla="*/ 1193172 w 1428284"/>
              <a:gd name="connsiteY20" fmla="*/ 1065902 h 1429324"/>
              <a:gd name="connsiteX21" fmla="*/ 1312996 w 1428284"/>
              <a:gd name="connsiteY21" fmla="*/ 1185726 h 1429324"/>
              <a:gd name="connsiteX22" fmla="*/ 1300900 w 1428284"/>
              <a:gd name="connsiteY22" fmla="*/ 1185726 h 1429324"/>
              <a:gd name="connsiteX23" fmla="*/ 68079 w 1428284"/>
              <a:gd name="connsiteY23" fmla="*/ 31772 h 1429324"/>
              <a:gd name="connsiteX24" fmla="*/ 31884 w 1428284"/>
              <a:gd name="connsiteY24" fmla="*/ 54 h 1429324"/>
              <a:gd name="connsiteX25" fmla="*/ 70 w 1428284"/>
              <a:gd name="connsiteY25" fmla="*/ 36344 h 1429324"/>
              <a:gd name="connsiteX26" fmla="*/ 1300519 w 1428284"/>
              <a:gd name="connsiteY26" fmla="*/ 1253639 h 1429324"/>
              <a:gd name="connsiteX27" fmla="*/ 1312425 w 1428284"/>
              <a:gd name="connsiteY27" fmla="*/ 1253639 h 1429324"/>
              <a:gd name="connsiteX28" fmla="*/ 1192791 w 1428284"/>
              <a:gd name="connsiteY28" fmla="*/ 1373273 h 1429324"/>
              <a:gd name="connsiteX29" fmla="*/ 1196639 w 1428284"/>
              <a:gd name="connsiteY29" fmla="*/ 1421213 h 1429324"/>
              <a:gd name="connsiteX30" fmla="*/ 1240416 w 1428284"/>
              <a:gd name="connsiteY30" fmla="*/ 1421470 h 1429324"/>
              <a:gd name="connsiteX31" fmla="*/ 1419295 w 1428284"/>
              <a:gd name="connsiteY31" fmla="*/ 1243733 h 1429324"/>
              <a:gd name="connsiteX32" fmla="*/ 1419772 w 1428284"/>
              <a:gd name="connsiteY32" fmla="*/ 1243067 h 1429324"/>
              <a:gd name="connsiteX33" fmla="*/ 1421772 w 1428284"/>
              <a:gd name="connsiteY33" fmla="*/ 1240114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28284" h="1429324">
                <a:moveTo>
                  <a:pt x="1421772" y="1240114"/>
                </a:moveTo>
                <a:cubicBezTo>
                  <a:pt x="1422343" y="1239352"/>
                  <a:pt x="1423010" y="1238590"/>
                  <a:pt x="1423486" y="1237828"/>
                </a:cubicBezTo>
                <a:cubicBezTo>
                  <a:pt x="1424077" y="1236837"/>
                  <a:pt x="1424620" y="1235828"/>
                  <a:pt x="1425106" y="1234780"/>
                </a:cubicBezTo>
                <a:cubicBezTo>
                  <a:pt x="1425106" y="1233732"/>
                  <a:pt x="1426153" y="1232875"/>
                  <a:pt x="1426534" y="1231827"/>
                </a:cubicBezTo>
                <a:cubicBezTo>
                  <a:pt x="1426877" y="1230827"/>
                  <a:pt x="1427163" y="1229808"/>
                  <a:pt x="1427392" y="1228779"/>
                </a:cubicBezTo>
                <a:cubicBezTo>
                  <a:pt x="1427735" y="1227684"/>
                  <a:pt x="1428020" y="1226569"/>
                  <a:pt x="1428249" y="1225445"/>
                </a:cubicBezTo>
                <a:cubicBezTo>
                  <a:pt x="1428249" y="1224493"/>
                  <a:pt x="1428249" y="1223540"/>
                  <a:pt x="1428249" y="1222588"/>
                </a:cubicBezTo>
                <a:cubicBezTo>
                  <a:pt x="1428249" y="1221635"/>
                  <a:pt x="1428249" y="1220016"/>
                  <a:pt x="1428249" y="1218683"/>
                </a:cubicBezTo>
                <a:cubicBezTo>
                  <a:pt x="1428297" y="1218435"/>
                  <a:pt x="1428297" y="1218168"/>
                  <a:pt x="1428249" y="1217921"/>
                </a:cubicBezTo>
                <a:cubicBezTo>
                  <a:pt x="1428297" y="1217254"/>
                  <a:pt x="1428297" y="1216587"/>
                  <a:pt x="1428249" y="1215920"/>
                </a:cubicBezTo>
                <a:cubicBezTo>
                  <a:pt x="1428163" y="1214634"/>
                  <a:pt x="1427963" y="1213368"/>
                  <a:pt x="1427677" y="1212110"/>
                </a:cubicBezTo>
                <a:cubicBezTo>
                  <a:pt x="1427449" y="1211082"/>
                  <a:pt x="1427163" y="1210062"/>
                  <a:pt x="1426820" y="1209062"/>
                </a:cubicBezTo>
                <a:lnTo>
                  <a:pt x="1425677" y="1205919"/>
                </a:lnTo>
                <a:cubicBezTo>
                  <a:pt x="1425163" y="1204814"/>
                  <a:pt x="1424591" y="1203728"/>
                  <a:pt x="1423963" y="1202681"/>
                </a:cubicBezTo>
                <a:lnTo>
                  <a:pt x="1422439" y="1200204"/>
                </a:lnTo>
                <a:cubicBezTo>
                  <a:pt x="1421629" y="1199032"/>
                  <a:pt x="1420743" y="1197918"/>
                  <a:pt x="1419772" y="1196870"/>
                </a:cubicBezTo>
                <a:lnTo>
                  <a:pt x="1418629" y="1195537"/>
                </a:lnTo>
                <a:lnTo>
                  <a:pt x="1240797" y="1017705"/>
                </a:lnTo>
                <a:cubicBezTo>
                  <a:pt x="1228624" y="1003408"/>
                  <a:pt x="1207164" y="1001684"/>
                  <a:pt x="1192858" y="1013857"/>
                </a:cubicBezTo>
                <a:cubicBezTo>
                  <a:pt x="1178561" y="1026039"/>
                  <a:pt x="1176846" y="1047499"/>
                  <a:pt x="1189019" y="1061796"/>
                </a:cubicBezTo>
                <a:cubicBezTo>
                  <a:pt x="1190286" y="1063282"/>
                  <a:pt x="1191676" y="1064654"/>
                  <a:pt x="1193172" y="1065902"/>
                </a:cubicBezTo>
                <a:lnTo>
                  <a:pt x="1312996" y="1185726"/>
                </a:lnTo>
                <a:lnTo>
                  <a:pt x="1300900" y="1185726"/>
                </a:lnTo>
                <a:cubicBezTo>
                  <a:pt x="652247" y="1185536"/>
                  <a:pt x="110846" y="678805"/>
                  <a:pt x="68079" y="31772"/>
                </a:cubicBezTo>
                <a:cubicBezTo>
                  <a:pt x="66656" y="13111"/>
                  <a:pt x="50570" y="-985"/>
                  <a:pt x="31884" y="54"/>
                </a:cubicBezTo>
                <a:cubicBezTo>
                  <a:pt x="13096" y="1327"/>
                  <a:pt x="-1127" y="17551"/>
                  <a:pt x="70" y="36344"/>
                </a:cubicBezTo>
                <a:cubicBezTo>
                  <a:pt x="45124" y="718906"/>
                  <a:pt x="616338" y="1253639"/>
                  <a:pt x="1300519" y="1253639"/>
                </a:cubicBezTo>
                <a:lnTo>
                  <a:pt x="1312425" y="1253639"/>
                </a:lnTo>
                <a:lnTo>
                  <a:pt x="1192791" y="1373273"/>
                </a:lnTo>
                <a:cubicBezTo>
                  <a:pt x="1180618" y="1387570"/>
                  <a:pt x="1182332" y="1409030"/>
                  <a:pt x="1196639" y="1421213"/>
                </a:cubicBezTo>
                <a:cubicBezTo>
                  <a:pt x="1209222" y="1431928"/>
                  <a:pt x="1227700" y="1432042"/>
                  <a:pt x="1240416" y="1421470"/>
                </a:cubicBezTo>
                <a:lnTo>
                  <a:pt x="1419295" y="1243733"/>
                </a:lnTo>
                <a:lnTo>
                  <a:pt x="1419772" y="1243067"/>
                </a:lnTo>
                <a:cubicBezTo>
                  <a:pt x="1420534" y="1242152"/>
                  <a:pt x="1421200" y="1241162"/>
                  <a:pt x="1421772" y="1240114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3472"/>
          </a:p>
        </p:txBody>
      </p:sp>
      <p:pic>
        <p:nvPicPr>
          <p:cNvPr id="63" name="Afbeelding 62" descr="Afbeelding met tekst, parkeren&#10;&#10;Automatisch gegenereerde beschrijving">
            <a:extLst>
              <a:ext uri="{FF2B5EF4-FFF2-40B4-BE49-F238E27FC236}">
                <a16:creationId xmlns:a16="http://schemas.microsoft.com/office/drawing/2014/main" id="{A99E4956-A2FB-4F41-A33E-205511A16B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179">
            <a:off x="273280" y="5566490"/>
            <a:ext cx="3174649" cy="3936651"/>
          </a:xfrm>
          <a:prstGeom prst="rect">
            <a:avLst/>
          </a:prstGeom>
        </p:spPr>
      </p:pic>
      <p:sp>
        <p:nvSpPr>
          <p:cNvPr id="64" name="Tijdelijke aanduiding voor tekst 15">
            <a:extLst>
              <a:ext uri="{FF2B5EF4-FFF2-40B4-BE49-F238E27FC236}">
                <a16:creationId xmlns:a16="http://schemas.microsoft.com/office/drawing/2014/main" id="{B19ED95C-DCC0-4C39-A4B8-297AE843B8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344" y="261624"/>
            <a:ext cx="6051479" cy="879475"/>
          </a:xfrm>
        </p:spPr>
        <p:txBody>
          <a:bodyPr>
            <a:noAutofit/>
          </a:bodyPr>
          <a:lstStyle>
            <a:lvl1pPr marL="0" indent="0" algn="l" defTabSz="483873" rtl="0" eaLnBrk="1" latinLnBrk="0" hangingPunct="1">
              <a:buFontTx/>
              <a:buNone/>
              <a:defRPr lang="nl-NL" sz="5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2pPr>
            <a:lvl3pPr marL="0" algn="l" defTabSz="483873" rtl="0" eaLnBrk="1" latinLnBrk="0" hangingPunct="1">
              <a:defRPr lang="nl-NL" sz="5400" b="1" kern="1200" smtClean="0">
                <a:solidFill>
                  <a:prstClr val="white"/>
                </a:solidFill>
                <a:latin typeface="+mj-lt"/>
                <a:ea typeface="+mn-ea"/>
                <a:cs typeface="+mn-cs"/>
              </a:defRPr>
            </a:lvl3pPr>
          </a:lstStyle>
          <a:p>
            <a:pPr lvl="0"/>
            <a:r>
              <a:rPr lang="nl-NL"/>
              <a:t>[plaats]</a:t>
            </a:r>
          </a:p>
        </p:txBody>
      </p:sp>
    </p:spTree>
    <p:extLst>
      <p:ext uri="{BB962C8B-B14F-4D97-AF65-F5344CB8AC3E}">
        <p14:creationId xmlns:p14="http://schemas.microsoft.com/office/powerpoint/2010/main" val="286830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2E30558-D327-4715-8917-7DB80AF7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5" y="507120"/>
            <a:ext cx="8215313" cy="1841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61E8B1-D686-4C53-BB64-97CA36482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845" y="2535590"/>
            <a:ext cx="8215313" cy="604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346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defTabSz="714381" rtl="0" eaLnBrk="1" latinLnBrk="0" hangingPunct="1">
        <a:lnSpc>
          <a:spcPct val="90000"/>
        </a:lnSpc>
        <a:spcBef>
          <a:spcPct val="0"/>
        </a:spcBef>
        <a:buNone/>
        <a:defRPr sz="3438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596" indent="-178596" algn="l" defTabSz="714381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1pPr>
      <a:lvl2pPr marL="535786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2977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3pPr>
      <a:lvl4pPr marL="1250167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607357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964548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321738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678928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3036119" indent="-178596" algn="l" defTabSz="714381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1pPr>
      <a:lvl2pPr marL="357190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2pPr>
      <a:lvl3pPr marL="714381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3pPr>
      <a:lvl4pPr marL="1071571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4pPr>
      <a:lvl5pPr marL="1428761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5pPr>
      <a:lvl6pPr marL="1785952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6pPr>
      <a:lvl7pPr marL="2143142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7pPr>
      <a:lvl8pPr marL="2500333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8pPr>
      <a:lvl9pPr marL="2857523" algn="l" defTabSz="714381" rtl="0" eaLnBrk="1" latinLnBrk="0" hangingPunct="1">
        <a:defRPr sz="14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E355931-9D4A-4F12-9D1C-F52C881FDA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897900"/>
      </p:ext>
    </p:extLst>
  </p:cSld>
  <p:clrMapOvr>
    <a:masterClrMapping/>
  </p:clrMapOvr>
</p:sld>
</file>

<file path=ppt/theme/theme1.xml><?xml version="1.0" encoding="utf-8"?>
<a:theme xmlns:a="http://schemas.openxmlformats.org/drawingml/2006/main" name="KWF office thema">
  <a:themeElements>
    <a:clrScheme name="KWF kleuren">
      <a:dk1>
        <a:srgbClr val="FA0F0E"/>
      </a:dk1>
      <a:lt1>
        <a:sysClr val="window" lastClr="FFFFFF"/>
      </a:lt1>
      <a:dk2>
        <a:srgbClr val="0080E4"/>
      </a:dk2>
      <a:lt2>
        <a:srgbClr val="1C1C1C"/>
      </a:lt2>
      <a:accent1>
        <a:srgbClr val="1BB5C9"/>
      </a:accent1>
      <a:accent2>
        <a:srgbClr val="FF9F8F"/>
      </a:accent2>
      <a:accent3>
        <a:srgbClr val="519FFC"/>
      </a:accent3>
      <a:accent4>
        <a:srgbClr val="952456"/>
      </a:accent4>
      <a:accent5>
        <a:srgbClr val="A0906D"/>
      </a:accent5>
      <a:accent6>
        <a:srgbClr val="E880B2"/>
      </a:accent6>
      <a:hlink>
        <a:srgbClr val="FA0F0E"/>
      </a:hlink>
      <a:folHlink>
        <a:srgbClr val="952456"/>
      </a:folHlink>
    </a:clrScheme>
    <a:fontScheme name="KWF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 anchorCtr="0">
        <a:spAutoFit/>
      </a:bodyPr>
      <a:lstStyle>
        <a:defPPr algn="l" defTabSz="483873">
          <a:defRPr sz="5400" b="1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WF office thema" id="{B10C5F41-044B-42E4-8392-109EC651E49A}" vid="{1815625B-29D3-42F5-A726-E3CA3BCBD82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6D2DDECD33B242B9357ABA216DAB36" ma:contentTypeVersion="13" ma:contentTypeDescription="Een nieuw document maken." ma:contentTypeScope="" ma:versionID="4fdc78d71150f14cec84be314006802b">
  <xsd:schema xmlns:xsd="http://www.w3.org/2001/XMLSchema" xmlns:xs="http://www.w3.org/2001/XMLSchema" xmlns:p="http://schemas.microsoft.com/office/2006/metadata/properties" xmlns:ns2="ce3ba154-adeb-4ecd-bae0-6a25cabe2634" xmlns:ns3="cf94c2e5-9391-4e7e-b02f-01ce3db46221" targetNamespace="http://schemas.microsoft.com/office/2006/metadata/properties" ma:root="true" ma:fieldsID="ee666bd19e125f3c473d50c00ded922d" ns2:_="" ns3:_="">
    <xsd:import namespace="ce3ba154-adeb-4ecd-bae0-6a25cabe2634"/>
    <xsd:import namespace="cf94c2e5-9391-4e7e-b02f-01ce3db462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ba154-adeb-4ecd-bae0-6a25cabe26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94c2e5-9391-4e7e-b02f-01ce3db4622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FE18AC-F546-48E1-B889-104B712BA2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302564-49FF-416E-A6EC-41686C8AF60D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cf94c2e5-9391-4e7e-b02f-01ce3db46221"/>
    <ds:schemaRef ds:uri="http://schemas.microsoft.com/office/infopath/2007/PartnerControls"/>
    <ds:schemaRef ds:uri="ce3ba154-adeb-4ecd-bae0-6a25cabe2634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74194CA-0D16-484D-9543-FF6E331B7A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ba154-adeb-4ecd-bae0-6a25cabe2634"/>
    <ds:schemaRef ds:uri="cf94c2e5-9391-4e7e-b02f-01ce3db462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KWF powerpoint sjabloon template</Template>
  <TotalTime>840</TotalTime>
  <Words>51</Words>
  <Application>Microsoft Office PowerPoint</Application>
  <PresentationFormat>Aangepast</PresentationFormat>
  <Paragraphs>6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KWF office 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Gemma van den Boog</dc:creator>
  <cp:lastModifiedBy>Deirdre Fabery de Jonge</cp:lastModifiedBy>
  <cp:revision>13</cp:revision>
  <dcterms:created xsi:type="dcterms:W3CDTF">2020-08-14T10:48:33Z</dcterms:created>
  <dcterms:modified xsi:type="dcterms:W3CDTF">2021-07-27T16:33:45Z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0x010100EE6D2DDECD33B242B9357ABA216DAB36</vt:lpwstr>
  </property>
</Properties>
</file>