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3" r:id="rId4"/>
  </p:sldMasterIdLst>
  <p:notesMasterIdLst>
    <p:notesMasterId r:id="rId13"/>
  </p:notesMasterIdLst>
  <p:sldIdLst>
    <p:sldId id="557" r:id="rId5"/>
    <p:sldId id="556" r:id="rId6"/>
    <p:sldId id="558" r:id="rId7"/>
    <p:sldId id="563" r:id="rId8"/>
    <p:sldId id="564" r:id="rId9"/>
    <p:sldId id="559" r:id="rId10"/>
    <p:sldId id="552" r:id="rId11"/>
    <p:sldId id="56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 Cen MT" panose="020B0602020104020603" pitchFamily="34" charset="0"/>
      <p:regular r:id="rId18"/>
      <p:bold r:id="rId19"/>
      <p:italic r:id="rId20"/>
      <p:boldItalic r:id="rId21"/>
    </p:embeddedFont>
    <p:embeddedFont>
      <p:font typeface="Tw Cen MT" panose="020B0602020104020603" pitchFamily="34" charset="0"/>
      <p:regular r:id="rId18"/>
      <p:bold r:id="rId19"/>
      <p:italic r:id="rId20"/>
      <p:boldItalic r:id="rId21"/>
    </p:embeddedFont>
    <p:embeddedFont>
      <p:font typeface="Tw Cen MT Condensed" panose="020B0606020104020203" pitchFamily="34" charset="0"/>
      <p:regular r:id="rId22"/>
      <p:bold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Patteet" initials="CP" lastIdx="7" clrIdx="0">
    <p:extLst>
      <p:ext uri="{19B8F6BF-5375-455C-9EA6-DF929625EA0E}">
        <p15:presenceInfo xmlns:p15="http://schemas.microsoft.com/office/powerpoint/2012/main" userId="S::chris.patteet@sanoma.com::6123eca7-c6e5-4f13-8fb7-501cb600999e" providerId="AD"/>
      </p:ext>
    </p:extLst>
  </p:cmAuthor>
  <p:cmAuthor id="2" name="Michaël Van Bauwel" initials="MB" lastIdx="5" clrIdx="1">
    <p:extLst>
      <p:ext uri="{19B8F6BF-5375-455C-9EA6-DF929625EA0E}">
        <p15:presenceInfo xmlns:p15="http://schemas.microsoft.com/office/powerpoint/2012/main" userId="S::michael.vanbauwel@sanoma.com::c4757c31-5547-4479-abe5-d33ffa595d8a" providerId="AD"/>
      </p:ext>
    </p:extLst>
  </p:cmAuthor>
  <p:cmAuthor id="3" name="Martine Van Der Steen" initials="MVDS" lastIdx="2" clrIdx="2">
    <p:extLst>
      <p:ext uri="{19B8F6BF-5375-455C-9EA6-DF929625EA0E}">
        <p15:presenceInfo xmlns:p15="http://schemas.microsoft.com/office/powerpoint/2012/main" userId="S::Martine.vandersteen@sanoma.com::64d40735-c3b2-4282-a4d3-72b97277d2fe" providerId="AD"/>
      </p:ext>
    </p:extLst>
  </p:cmAuthor>
  <p:cmAuthor id="4" name="Joeri Wouters" initials="JW" lastIdx="3" clrIdx="3">
    <p:extLst>
      <p:ext uri="{19B8F6BF-5375-455C-9EA6-DF929625EA0E}">
        <p15:presenceInfo xmlns:p15="http://schemas.microsoft.com/office/powerpoint/2012/main" userId="S::joeri.wouters@sanoma.com::3350de8e-a8f2-49d0-af19-26cccb24feb9" providerId="AD"/>
      </p:ext>
    </p:extLst>
  </p:cmAuthor>
  <p:cmAuthor id="5" name="Ivo Nassel" initials="IN" lastIdx="2" clrIdx="4">
    <p:extLst>
      <p:ext uri="{19B8F6BF-5375-455C-9EA6-DF929625EA0E}">
        <p15:presenceInfo xmlns:p15="http://schemas.microsoft.com/office/powerpoint/2012/main" userId="S::ivo.nassel@sanoma.com::759e47f0-5b14-438b-8cf7-1bd6d97da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2F2"/>
    <a:srgbClr val="4E463C"/>
    <a:srgbClr val="A1CAE6"/>
    <a:srgbClr val="9CC7E7"/>
    <a:srgbClr val="5F9FCF"/>
    <a:srgbClr val="CDD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19ECC-5A2F-44DA-9660-313D8F9C8EEE}" v="1" dt="2023-06-06T21:45:43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Van Der Steen" userId="64d40735-c3b2-4282-a4d3-72b97277d2fe" providerId="ADAL" clId="{04419ECC-5A2F-44DA-9660-313D8F9C8EEE}"/>
    <pc:docChg chg="undo custSel modSld">
      <pc:chgData name="Martine Van Der Steen" userId="64d40735-c3b2-4282-a4d3-72b97277d2fe" providerId="ADAL" clId="{04419ECC-5A2F-44DA-9660-313D8F9C8EEE}" dt="2023-06-06T21:47:09.651" v="254" actId="478"/>
      <pc:docMkLst>
        <pc:docMk/>
      </pc:docMkLst>
      <pc:sldChg chg="addSp delSp modSp mod">
        <pc:chgData name="Martine Van Der Steen" userId="64d40735-c3b2-4282-a4d3-72b97277d2fe" providerId="ADAL" clId="{04419ECC-5A2F-44DA-9660-313D8F9C8EEE}" dt="2023-06-06T21:32:27.388" v="172" actId="1076"/>
        <pc:sldMkLst>
          <pc:docMk/>
          <pc:sldMk cId="1162593582" sldId="556"/>
        </pc:sldMkLst>
        <pc:spChg chg="mod">
          <ac:chgData name="Martine Van Der Steen" userId="64d40735-c3b2-4282-a4d3-72b97277d2fe" providerId="ADAL" clId="{04419ECC-5A2F-44DA-9660-313D8F9C8EEE}" dt="2023-06-06T21:32:02.651" v="166" actId="1076"/>
          <ac:spMkLst>
            <pc:docMk/>
            <pc:sldMk cId="1162593582" sldId="556"/>
            <ac:spMk id="3" creationId="{F2CA686B-BF04-4B07-AF50-73272D7052CB}"/>
          </ac:spMkLst>
        </pc:spChg>
        <pc:spChg chg="mod">
          <ac:chgData name="Martine Van Der Steen" userId="64d40735-c3b2-4282-a4d3-72b97277d2fe" providerId="ADAL" clId="{04419ECC-5A2F-44DA-9660-313D8F9C8EEE}" dt="2023-06-06T21:32:27.388" v="172" actId="1076"/>
          <ac:spMkLst>
            <pc:docMk/>
            <pc:sldMk cId="1162593582" sldId="556"/>
            <ac:spMk id="15" creationId="{0EF2B7E5-1AF3-4E1E-9247-236B755E7F10}"/>
          </ac:spMkLst>
        </pc:spChg>
        <pc:spChg chg="mod">
          <ac:chgData name="Martine Van Der Steen" userId="64d40735-c3b2-4282-a4d3-72b97277d2fe" providerId="ADAL" clId="{04419ECC-5A2F-44DA-9660-313D8F9C8EEE}" dt="2023-06-06T21:32:19.317" v="169" actId="1076"/>
          <ac:spMkLst>
            <pc:docMk/>
            <pc:sldMk cId="1162593582" sldId="556"/>
            <ac:spMk id="16" creationId="{8449018F-54B3-4E80-AD4D-B9689F441AAD}"/>
          </ac:spMkLst>
        </pc:spChg>
        <pc:spChg chg="mod">
          <ac:chgData name="Martine Van Der Steen" userId="64d40735-c3b2-4282-a4d3-72b97277d2fe" providerId="ADAL" clId="{04419ECC-5A2F-44DA-9660-313D8F9C8EEE}" dt="2023-06-06T21:32:12.442" v="168" actId="1076"/>
          <ac:spMkLst>
            <pc:docMk/>
            <pc:sldMk cId="1162593582" sldId="556"/>
            <ac:spMk id="18" creationId="{187D6770-1D02-4BB6-B014-4B78700FB06C}"/>
          </ac:spMkLst>
        </pc:spChg>
        <pc:picChg chg="add del mod ord">
          <ac:chgData name="Martine Van Der Steen" userId="64d40735-c3b2-4282-a4d3-72b97277d2fe" providerId="ADAL" clId="{04419ECC-5A2F-44DA-9660-313D8F9C8EEE}" dt="2023-06-06T21:30:47.267" v="101" actId="478"/>
          <ac:picMkLst>
            <pc:docMk/>
            <pc:sldMk cId="1162593582" sldId="556"/>
            <ac:picMk id="4" creationId="{AC222169-3452-1DD7-D016-DA444A6489F6}"/>
          </ac:picMkLst>
        </pc:picChg>
        <pc:picChg chg="add mod ord">
          <ac:chgData name="Martine Van Der Steen" userId="64d40735-c3b2-4282-a4d3-72b97277d2fe" providerId="ADAL" clId="{04419ECC-5A2F-44DA-9660-313D8F9C8EEE}" dt="2023-06-06T21:32:22.761" v="171" actId="1076"/>
          <ac:picMkLst>
            <pc:docMk/>
            <pc:sldMk cId="1162593582" sldId="556"/>
            <ac:picMk id="6" creationId="{B6843C8F-34AB-A2B8-ED39-7E5B4CFCD6F1}"/>
          </ac:picMkLst>
        </pc:picChg>
        <pc:picChg chg="del">
          <ac:chgData name="Martine Van Der Steen" userId="64d40735-c3b2-4282-a4d3-72b97277d2fe" providerId="ADAL" clId="{04419ECC-5A2F-44DA-9660-313D8F9C8EEE}" dt="2023-06-06T21:30:13.359" v="0" actId="478"/>
          <ac:picMkLst>
            <pc:docMk/>
            <pc:sldMk cId="1162593582" sldId="556"/>
            <ac:picMk id="9" creationId="{AC333D05-889D-443C-84A2-6090E3F3B626}"/>
          </ac:picMkLst>
        </pc:picChg>
        <pc:picChg chg="del">
          <ac:chgData name="Martine Van Der Steen" userId="64d40735-c3b2-4282-a4d3-72b97277d2fe" providerId="ADAL" clId="{04419ECC-5A2F-44DA-9660-313D8F9C8EEE}" dt="2023-06-06T21:31:17.954" v="163" actId="478"/>
          <ac:picMkLst>
            <pc:docMk/>
            <pc:sldMk cId="1162593582" sldId="556"/>
            <ac:picMk id="11" creationId="{EA6882F5-C42F-48DB-934B-F0A419AAD8EB}"/>
          </ac:picMkLst>
        </pc:picChg>
      </pc:sldChg>
      <pc:sldChg chg="modSp mod">
        <pc:chgData name="Martine Van Der Steen" userId="64d40735-c3b2-4282-a4d3-72b97277d2fe" providerId="ADAL" clId="{04419ECC-5A2F-44DA-9660-313D8F9C8EEE}" dt="2023-06-06T21:35:04.412" v="178" actId="1076"/>
        <pc:sldMkLst>
          <pc:docMk/>
          <pc:sldMk cId="2036021825" sldId="557"/>
        </pc:sldMkLst>
        <pc:spChg chg="mod">
          <ac:chgData name="Martine Van Der Steen" userId="64d40735-c3b2-4282-a4d3-72b97277d2fe" providerId="ADAL" clId="{04419ECC-5A2F-44DA-9660-313D8F9C8EEE}" dt="2023-06-06T21:35:04.412" v="178" actId="1076"/>
          <ac:spMkLst>
            <pc:docMk/>
            <pc:sldMk cId="2036021825" sldId="557"/>
            <ac:spMk id="5" creationId="{E887DCC3-6FC5-4D18-9E9B-6FC904997933}"/>
          </ac:spMkLst>
        </pc:spChg>
        <pc:picChg chg="mod modCrop">
          <ac:chgData name="Martine Van Der Steen" userId="64d40735-c3b2-4282-a4d3-72b97277d2fe" providerId="ADAL" clId="{04419ECC-5A2F-44DA-9660-313D8F9C8EEE}" dt="2023-06-06T21:34:52.106" v="176" actId="732"/>
          <ac:picMkLst>
            <pc:docMk/>
            <pc:sldMk cId="2036021825" sldId="557"/>
            <ac:picMk id="4" creationId="{F1CF4CB7-8A69-A8E0-A623-6EB68CC691C5}"/>
          </ac:picMkLst>
        </pc:picChg>
        <pc:picChg chg="mod">
          <ac:chgData name="Martine Van Der Steen" userId="64d40735-c3b2-4282-a4d3-72b97277d2fe" providerId="ADAL" clId="{04419ECC-5A2F-44DA-9660-313D8F9C8EEE}" dt="2023-06-06T21:34:59.985" v="177" actId="1076"/>
          <ac:picMkLst>
            <pc:docMk/>
            <pc:sldMk cId="2036021825" sldId="557"/>
            <ac:picMk id="6" creationId="{CBD55AAE-42FB-479D-8542-27F21C61B65A}"/>
          </ac:picMkLst>
        </pc:picChg>
      </pc:sldChg>
      <pc:sldChg chg="addSp delSp modSp mod">
        <pc:chgData name="Martine Van Der Steen" userId="64d40735-c3b2-4282-a4d3-72b97277d2fe" providerId="ADAL" clId="{04419ECC-5A2F-44DA-9660-313D8F9C8EEE}" dt="2023-06-06T21:47:09.651" v="254" actId="478"/>
        <pc:sldMkLst>
          <pc:docMk/>
          <pc:sldMk cId="1454825951" sldId="559"/>
        </pc:sldMkLst>
        <pc:spChg chg="mod">
          <ac:chgData name="Martine Van Der Steen" userId="64d40735-c3b2-4282-a4d3-72b97277d2fe" providerId="ADAL" clId="{04419ECC-5A2F-44DA-9660-313D8F9C8EEE}" dt="2023-06-06T21:46:18.651" v="248" actId="1076"/>
          <ac:spMkLst>
            <pc:docMk/>
            <pc:sldMk cId="1454825951" sldId="559"/>
            <ac:spMk id="11" creationId="{D6D0F26B-BE4C-4C1A-AB28-F5A6D541A351}"/>
          </ac:spMkLst>
        </pc:spChg>
        <pc:spChg chg="mod">
          <ac:chgData name="Martine Van Der Steen" userId="64d40735-c3b2-4282-a4d3-72b97277d2fe" providerId="ADAL" clId="{04419ECC-5A2F-44DA-9660-313D8F9C8EEE}" dt="2023-06-06T21:46:48.592" v="251" actId="1076"/>
          <ac:spMkLst>
            <pc:docMk/>
            <pc:sldMk cId="1454825951" sldId="559"/>
            <ac:spMk id="12" creationId="{BB8D493B-7945-4D77-B444-95FEB215CC27}"/>
          </ac:spMkLst>
        </pc:spChg>
        <pc:spChg chg="mod">
          <ac:chgData name="Martine Van Der Steen" userId="64d40735-c3b2-4282-a4d3-72b97277d2fe" providerId="ADAL" clId="{04419ECC-5A2F-44DA-9660-313D8F9C8EEE}" dt="2023-06-06T21:46:21.872" v="249" actId="1076"/>
          <ac:spMkLst>
            <pc:docMk/>
            <pc:sldMk cId="1454825951" sldId="559"/>
            <ac:spMk id="15" creationId="{0EF2B7E5-1AF3-4E1E-9247-236B755E7F10}"/>
          </ac:spMkLst>
        </pc:spChg>
        <pc:spChg chg="mod">
          <ac:chgData name="Martine Van Der Steen" userId="64d40735-c3b2-4282-a4d3-72b97277d2fe" providerId="ADAL" clId="{04419ECC-5A2F-44DA-9660-313D8F9C8EEE}" dt="2023-06-06T21:46:54.616" v="253" actId="6549"/>
          <ac:spMkLst>
            <pc:docMk/>
            <pc:sldMk cId="1454825951" sldId="559"/>
            <ac:spMk id="16" creationId="{8449018F-54B3-4E80-AD4D-B9689F441AAD}"/>
          </ac:spMkLst>
        </pc:spChg>
        <pc:spChg chg="mod">
          <ac:chgData name="Martine Van Der Steen" userId="64d40735-c3b2-4282-a4d3-72b97277d2fe" providerId="ADAL" clId="{04419ECC-5A2F-44DA-9660-313D8F9C8EEE}" dt="2023-06-06T21:46:13.105" v="247" actId="1076"/>
          <ac:spMkLst>
            <pc:docMk/>
            <pc:sldMk cId="1454825951" sldId="559"/>
            <ac:spMk id="18" creationId="{187D6770-1D02-4BB6-B014-4B78700FB06C}"/>
          </ac:spMkLst>
        </pc:spChg>
        <pc:picChg chg="del">
          <ac:chgData name="Martine Van Der Steen" userId="64d40735-c3b2-4282-a4d3-72b97277d2fe" providerId="ADAL" clId="{04419ECC-5A2F-44DA-9660-313D8F9C8EEE}" dt="2023-06-06T21:45:20.389" v="179" actId="478"/>
          <ac:picMkLst>
            <pc:docMk/>
            <pc:sldMk cId="1454825951" sldId="559"/>
            <ac:picMk id="3" creationId="{F4778239-D770-41EC-8110-0C43527FD2F1}"/>
          </ac:picMkLst>
        </pc:picChg>
        <pc:picChg chg="add mod ord">
          <ac:chgData name="Martine Van Der Steen" userId="64d40735-c3b2-4282-a4d3-72b97277d2fe" providerId="ADAL" clId="{04419ECC-5A2F-44DA-9660-313D8F9C8EEE}" dt="2023-06-06T21:46:05.668" v="246" actId="1076"/>
          <ac:picMkLst>
            <pc:docMk/>
            <pc:sldMk cId="1454825951" sldId="559"/>
            <ac:picMk id="4" creationId="{59D818ED-94D0-B365-2B9B-32DD26D64DBC}"/>
          </ac:picMkLst>
        </pc:picChg>
        <pc:picChg chg="del">
          <ac:chgData name="Martine Van Der Steen" userId="64d40735-c3b2-4282-a4d3-72b97277d2fe" providerId="ADAL" clId="{04419ECC-5A2F-44DA-9660-313D8F9C8EEE}" dt="2023-06-06T21:47:09.651" v="254" actId="478"/>
          <ac:picMkLst>
            <pc:docMk/>
            <pc:sldMk cId="1454825951" sldId="559"/>
            <ac:picMk id="10" creationId="{761C4227-AFB5-4F70-8D11-BACEC4A32F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F5FF9-7510-4CB1-91DC-40191B3BF918}" type="datetimeFigureOut">
              <a:rPr lang="nl-BE" smtClean="0"/>
              <a:t>6/06/2023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B0676-6210-412C-A5B7-6C5F3948AC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930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Dit filmpje geeft een duidelijk algemeen overzicht van Bingel voor ouders.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0676-6210-412C-A5B7-6C5F3948AC97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044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altLang="nl-BE"/>
              <a:t>Het avatarscherm waar leerlingen hun avatar kunnen personaliseren. Als kinderen oefenen verdienen ze pingping.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altLang="nl-BE"/>
              <a:t>Hiermee kunnen ze spelletjes spelen of dingen kopen voor hun avatar.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alt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0676-6210-412C-A5B7-6C5F3948AC97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734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BE"/>
              <a:t>E</a:t>
            </a:r>
            <a:r>
              <a:rPr lang="nl-BE"/>
              <a:t>r</a:t>
            </a:r>
            <a:r>
              <a:rPr lang="en-BE"/>
              <a:t> </a:t>
            </a:r>
            <a:r>
              <a:rPr lang="nl-BE" err="1"/>
              <a:t>z</a:t>
            </a:r>
            <a:r>
              <a:rPr lang="en-BE"/>
              <a:t>i</a:t>
            </a:r>
            <a:r>
              <a:rPr lang="nl-BE"/>
              <a:t>t</a:t>
            </a:r>
            <a:r>
              <a:rPr lang="en-BE"/>
              <a:t>t</a:t>
            </a:r>
            <a:r>
              <a:rPr lang="nl-BE"/>
              <a:t>e</a:t>
            </a:r>
            <a:r>
              <a:rPr lang="en-BE"/>
              <a:t>n </a:t>
            </a:r>
            <a:r>
              <a:rPr lang="nl-BE"/>
              <a:t>w</a:t>
            </a:r>
            <a:r>
              <a:rPr lang="en-BE"/>
              <a:t>e</a:t>
            </a:r>
            <a:r>
              <a:rPr lang="nl-BE"/>
              <a:t>l</a:t>
            </a:r>
            <a:r>
              <a:rPr lang="en-BE"/>
              <a:t> 42 </a:t>
            </a:r>
            <a:r>
              <a:rPr lang="nl-BE"/>
              <a:t>v</a:t>
            </a:r>
            <a:r>
              <a:rPr lang="en-BE"/>
              <a:t>e</a:t>
            </a:r>
            <a:r>
              <a:rPr lang="nl-BE"/>
              <a:t>r</a:t>
            </a:r>
            <a:r>
              <a:rPr lang="en-BE"/>
              <a:t>s</a:t>
            </a:r>
            <a:r>
              <a:rPr lang="nl-BE"/>
              <a:t>c</a:t>
            </a:r>
            <a:r>
              <a:rPr lang="en-BE"/>
              <a:t>h</a:t>
            </a:r>
            <a:r>
              <a:rPr lang="nl-BE"/>
              <a:t>i</a:t>
            </a:r>
            <a:r>
              <a:rPr lang="en-BE"/>
              <a:t>l</a:t>
            </a:r>
            <a:r>
              <a:rPr lang="nl-BE"/>
              <a:t>l</a:t>
            </a:r>
            <a:r>
              <a:rPr lang="en-BE"/>
              <a:t>e</a:t>
            </a:r>
            <a:r>
              <a:rPr lang="nl-BE"/>
              <a:t>n</a:t>
            </a:r>
            <a:r>
              <a:rPr lang="en-BE"/>
              <a:t>d</a:t>
            </a:r>
            <a:r>
              <a:rPr lang="nl-BE"/>
              <a:t>e</a:t>
            </a:r>
            <a:r>
              <a:rPr lang="en-BE"/>
              <a:t> </a:t>
            </a:r>
            <a:r>
              <a:rPr lang="nl-BE"/>
              <a:t>s</a:t>
            </a:r>
            <a:r>
              <a:rPr lang="en-BE"/>
              <a:t>o</a:t>
            </a:r>
            <a:r>
              <a:rPr lang="nl-BE"/>
              <a:t>o</a:t>
            </a:r>
            <a:r>
              <a:rPr lang="en-BE"/>
              <a:t>r</a:t>
            </a:r>
            <a:r>
              <a:rPr lang="nl-BE"/>
              <a:t>t</a:t>
            </a:r>
            <a:r>
              <a:rPr lang="en-BE"/>
              <a:t>e</a:t>
            </a:r>
            <a:r>
              <a:rPr lang="nl-BE"/>
              <a:t>n</a:t>
            </a:r>
            <a:r>
              <a:rPr lang="en-BE"/>
              <a:t> </a:t>
            </a:r>
            <a:r>
              <a:rPr lang="nl-BE"/>
              <a:t>o</a:t>
            </a:r>
            <a:r>
              <a:rPr lang="en-BE"/>
              <a:t>e</a:t>
            </a:r>
            <a:r>
              <a:rPr lang="nl-BE"/>
              <a:t>f</a:t>
            </a:r>
            <a:r>
              <a:rPr lang="en-BE"/>
              <a:t>e</a:t>
            </a:r>
            <a:r>
              <a:rPr lang="nl-BE"/>
              <a:t>n</a:t>
            </a:r>
            <a:r>
              <a:rPr lang="en-BE"/>
              <a:t>i</a:t>
            </a:r>
            <a:r>
              <a:rPr lang="nl-BE"/>
              <a:t>n</a:t>
            </a:r>
            <a:r>
              <a:rPr lang="en-BE"/>
              <a:t>g</a:t>
            </a:r>
            <a:r>
              <a:rPr lang="nl-BE"/>
              <a:t>e</a:t>
            </a:r>
            <a:r>
              <a:rPr lang="en-BE"/>
              <a:t>n </a:t>
            </a:r>
            <a:r>
              <a:rPr lang="nl-BE"/>
              <a:t>i</a:t>
            </a:r>
            <a:r>
              <a:rPr lang="en-BE"/>
              <a:t>n </a:t>
            </a:r>
            <a:r>
              <a:rPr lang="nl-BE"/>
              <a:t>B</a:t>
            </a:r>
            <a:r>
              <a:rPr lang="en-BE"/>
              <a:t>i</a:t>
            </a:r>
            <a:r>
              <a:rPr lang="nl-BE"/>
              <a:t>n</a:t>
            </a:r>
            <a:r>
              <a:rPr lang="en-BE"/>
              <a:t>g</a:t>
            </a:r>
            <a:r>
              <a:rPr lang="nl-BE"/>
              <a:t>e</a:t>
            </a:r>
            <a:r>
              <a:rPr lang="en-BE"/>
              <a:t>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0676-6210-412C-A5B7-6C5F3948AC97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8432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BE" dirty="0" err="1"/>
              <a:t>Bingel</a:t>
            </a:r>
            <a:r>
              <a:rPr lang="nl-BE" dirty="0"/>
              <a:t> heeft oefeningen op 3 niveaus. Afhankelijk van de antwoorden van het kind, selecteert </a:t>
            </a:r>
            <a:r>
              <a:rPr lang="nl-BE" dirty="0" err="1"/>
              <a:t>Bingel</a:t>
            </a:r>
            <a:r>
              <a:rPr lang="nl-BE" dirty="0"/>
              <a:t> het juiste oefenniveau voor het kind.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0676-6210-412C-A5B7-6C5F3948AC97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2829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Download de Bingel Raket app </a:t>
            </a:r>
            <a:r>
              <a:rPr lang="en-BE" altLang="nl-BE">
                <a:latin typeface="TW Cen MT"/>
              </a:rPr>
              <a:t>i</a:t>
            </a:r>
            <a:r>
              <a:rPr lang="nl-BE" altLang="nl-BE">
                <a:latin typeface="TW Cen MT"/>
              </a:rPr>
              <a:t>n</a:t>
            </a:r>
            <a:r>
              <a:rPr lang="en-BE" altLang="nl-BE">
                <a:latin typeface="TW Cen MT"/>
              </a:rPr>
              <a:t> </a:t>
            </a:r>
            <a:r>
              <a:rPr lang="nl-BE" altLang="nl-BE">
                <a:latin typeface="TW Cen MT"/>
              </a:rPr>
              <a:t>d</a:t>
            </a:r>
            <a:r>
              <a:rPr lang="en-BE" altLang="nl-BE">
                <a:latin typeface="TW Cen MT"/>
              </a:rPr>
              <a:t>e </a:t>
            </a:r>
            <a:r>
              <a:rPr lang="nl-BE" altLang="nl-BE">
                <a:latin typeface="TW Cen MT"/>
              </a:rPr>
              <a:t>A</a:t>
            </a:r>
            <a:r>
              <a:rPr lang="en-BE" altLang="nl-BE">
                <a:latin typeface="TW Cen MT"/>
              </a:rPr>
              <a:t>p</a:t>
            </a:r>
            <a:r>
              <a:rPr lang="nl-BE" altLang="nl-BE">
                <a:latin typeface="TW Cen MT"/>
              </a:rPr>
              <a:t>p</a:t>
            </a:r>
            <a:r>
              <a:rPr lang="en-BE" altLang="nl-BE">
                <a:latin typeface="TW Cen MT"/>
              </a:rPr>
              <a:t> </a:t>
            </a:r>
            <a:r>
              <a:rPr lang="nl-BE" altLang="nl-BE">
                <a:latin typeface="TW Cen MT"/>
              </a:rPr>
              <a:t>S</a:t>
            </a:r>
            <a:r>
              <a:rPr lang="en-BE" altLang="nl-BE">
                <a:latin typeface="TW Cen MT"/>
              </a:rPr>
              <a:t>t</a:t>
            </a:r>
            <a:r>
              <a:rPr lang="nl-BE" altLang="nl-BE">
                <a:latin typeface="TW Cen MT"/>
              </a:rPr>
              <a:t>o</a:t>
            </a:r>
            <a:r>
              <a:rPr lang="en-BE" altLang="nl-BE">
                <a:latin typeface="TW Cen MT"/>
              </a:rPr>
              <a:t>r</a:t>
            </a:r>
            <a:r>
              <a:rPr lang="nl-BE" altLang="nl-BE">
                <a:latin typeface="TW Cen MT"/>
              </a:rPr>
              <a:t>e</a:t>
            </a:r>
            <a:r>
              <a:rPr lang="en-BE" altLang="nl-BE">
                <a:latin typeface="TW Cen MT"/>
              </a:rPr>
              <a:t> (</a:t>
            </a:r>
            <a:r>
              <a:rPr lang="nl-BE" altLang="nl-BE">
                <a:latin typeface="TW Cen MT"/>
              </a:rPr>
              <a:t>v</a:t>
            </a:r>
            <a:r>
              <a:rPr lang="nl-NL" altLang="nl-BE">
                <a:latin typeface="TW Cen MT"/>
              </a:rPr>
              <a:t>oor iPad</a:t>
            </a:r>
            <a:r>
              <a:rPr lang="en-BE" altLang="nl-BE">
                <a:latin typeface="TW Cen MT"/>
              </a:rPr>
              <a:t>), </a:t>
            </a:r>
            <a:r>
              <a:rPr lang="nl-BE" altLang="nl-BE">
                <a:latin typeface="TW Cen MT"/>
              </a:rPr>
              <a:t>i</a:t>
            </a:r>
            <a:r>
              <a:rPr lang="en-BE" altLang="nl-BE">
                <a:latin typeface="TW Cen MT"/>
              </a:rPr>
              <a:t>n Google Play voor </a:t>
            </a:r>
            <a:r>
              <a:rPr lang="nl-NL" altLang="nl-BE">
                <a:latin typeface="TW Cen MT"/>
              </a:rPr>
              <a:t>Android-tablets</a:t>
            </a:r>
            <a:r>
              <a:rPr lang="en-BE" altLang="nl-BE">
                <a:latin typeface="TW Cen MT"/>
              </a:rPr>
              <a:t> </a:t>
            </a:r>
            <a:r>
              <a:rPr lang="nl-BE" altLang="nl-BE">
                <a:latin typeface="TW Cen MT"/>
              </a:rPr>
              <a:t>o</a:t>
            </a:r>
            <a:r>
              <a:rPr lang="en-BE" altLang="nl-BE">
                <a:latin typeface="TW Cen MT"/>
              </a:rPr>
              <a:t>f </a:t>
            </a:r>
            <a:r>
              <a:rPr lang="nl-BE" altLang="nl-BE">
                <a:latin typeface="TW Cen MT"/>
              </a:rPr>
              <a:t>d</a:t>
            </a:r>
            <a:r>
              <a:rPr lang="en-BE" altLang="nl-BE">
                <a:latin typeface="TW Cen MT"/>
              </a:rPr>
              <a:t>e </a:t>
            </a:r>
            <a:r>
              <a:rPr lang="nl-BE" altLang="nl-BE">
                <a:latin typeface="TW Cen MT"/>
              </a:rPr>
              <a:t>W</a:t>
            </a:r>
            <a:r>
              <a:rPr lang="en-BE" altLang="nl-BE">
                <a:latin typeface="TW Cen MT"/>
              </a:rPr>
              <a:t>i</a:t>
            </a:r>
            <a:r>
              <a:rPr lang="nl-BE" altLang="nl-BE">
                <a:latin typeface="TW Cen MT"/>
              </a:rPr>
              <a:t>n</a:t>
            </a:r>
            <a:r>
              <a:rPr lang="en-BE" altLang="nl-BE">
                <a:latin typeface="TW Cen MT"/>
              </a:rPr>
              <a:t>d</a:t>
            </a:r>
            <a:r>
              <a:rPr lang="nl-BE" altLang="nl-BE">
                <a:latin typeface="TW Cen MT"/>
              </a:rPr>
              <a:t>o</a:t>
            </a:r>
            <a:r>
              <a:rPr lang="en-BE" altLang="nl-BE">
                <a:latin typeface="TW Cen MT"/>
              </a:rPr>
              <a:t>w</a:t>
            </a:r>
            <a:r>
              <a:rPr lang="nl-BE" altLang="nl-BE">
                <a:latin typeface="TW Cen MT"/>
              </a:rPr>
              <a:t>s</a:t>
            </a:r>
            <a:r>
              <a:rPr lang="en-BE" altLang="nl-BE">
                <a:latin typeface="TW Cen MT"/>
              </a:rPr>
              <a:t>store.</a:t>
            </a:r>
            <a:endParaRPr lang="nl-NL" altLang="nl-BE">
              <a:latin typeface="TW Cen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0676-6210-412C-A5B7-6C5F3948AC97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19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altLang="nl-BE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alt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0676-6210-412C-A5B7-6C5F3948AC97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8427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0676-6210-412C-A5B7-6C5F3948AC97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9576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0676-6210-412C-A5B7-6C5F3948AC97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917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09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2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31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8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66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9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5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8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1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3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27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4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hyperlink" Target="http://www.bingel.b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bingelvoorouders.be/" TargetMode="External"/><Relationship Id="rId4" Type="http://schemas.openxmlformats.org/officeDocument/2006/relationships/hyperlink" Target="https://bingelvoorouders.be/filmpj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F1CF4CB7-8A69-A8E0-A623-6EB68CC691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32"/>
          <a:stretch/>
        </p:blipFill>
        <p:spPr>
          <a:xfrm>
            <a:off x="966000" y="1994170"/>
            <a:ext cx="10260000" cy="4686782"/>
          </a:xfrm>
          <a:prstGeom prst="rect">
            <a:avLst/>
          </a:prstGeom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E887DCC3-6FC5-4D18-9E9B-6FC904997933}"/>
              </a:ext>
            </a:extLst>
          </p:cNvPr>
          <p:cNvSpPr txBox="1">
            <a:spLocks/>
          </p:cNvSpPr>
          <p:nvPr/>
        </p:nvSpPr>
        <p:spPr>
          <a:xfrm>
            <a:off x="516624" y="504837"/>
            <a:ext cx="11465959" cy="61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pc="200" dirty="0">
                <a:solidFill>
                  <a:schemeClr val="tx1"/>
                </a:solidFill>
              </a:rPr>
              <a:t>het </a:t>
            </a:r>
            <a:r>
              <a:rPr lang="en-US" sz="3200" spc="200" dirty="0" err="1">
                <a:solidFill>
                  <a:schemeClr val="tx1"/>
                </a:solidFill>
              </a:rPr>
              <a:t>leukste</a:t>
            </a:r>
            <a:r>
              <a:rPr lang="en-US" sz="3200" spc="200" dirty="0">
                <a:solidFill>
                  <a:schemeClr val="tx1"/>
                </a:solidFill>
              </a:rPr>
              <a:t> online </a:t>
            </a:r>
            <a:r>
              <a:rPr lang="en-US" sz="3200" spc="200" dirty="0" err="1">
                <a:solidFill>
                  <a:schemeClr val="tx1"/>
                </a:solidFill>
              </a:rPr>
              <a:t>oefen</a:t>
            </a:r>
            <a:r>
              <a:rPr lang="en-US" sz="3200" spc="200" dirty="0">
                <a:solidFill>
                  <a:schemeClr val="tx1"/>
                </a:solidFill>
              </a:rPr>
              <a:t>- en </a:t>
            </a:r>
            <a:r>
              <a:rPr lang="en-US" sz="3200" spc="200" dirty="0" err="1">
                <a:solidFill>
                  <a:schemeClr val="tx1"/>
                </a:solidFill>
              </a:rPr>
              <a:t>leesplatform</a:t>
            </a:r>
            <a:endParaRPr lang="en-US" sz="3200" spc="2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CBD55AAE-42FB-479D-8542-27F21C61B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268" y="1409281"/>
            <a:ext cx="2772000" cy="11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2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843C8F-34AB-A2B8-ED39-7E5B4CFCD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773" y="1683923"/>
            <a:ext cx="8388000" cy="485490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EF2B7E5-1AF3-4E1E-9247-236B755E7F10}"/>
              </a:ext>
            </a:extLst>
          </p:cNvPr>
          <p:cNvSpPr txBox="1">
            <a:spLocks/>
          </p:cNvSpPr>
          <p:nvPr/>
        </p:nvSpPr>
        <p:spPr>
          <a:xfrm>
            <a:off x="1452192" y="3294724"/>
            <a:ext cx="1780631" cy="1203053"/>
          </a:xfrm>
          <a:prstGeom prst="teardrop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nl-NL" sz="2000" dirty="0">
                <a:solidFill>
                  <a:srgbClr val="000000"/>
                </a:solidFill>
              </a:rPr>
              <a:t>Elk kind een eigen avatar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449018F-54B3-4E80-AD4D-B9689F441AAD}"/>
              </a:ext>
            </a:extLst>
          </p:cNvPr>
          <p:cNvSpPr txBox="1">
            <a:spLocks/>
          </p:cNvSpPr>
          <p:nvPr/>
        </p:nvSpPr>
        <p:spPr>
          <a:xfrm>
            <a:off x="1883054" y="5449128"/>
            <a:ext cx="1780631" cy="1089700"/>
          </a:xfrm>
          <a:prstGeom prst="teardrop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nl-NL" dirty="0">
                <a:solidFill>
                  <a:srgbClr val="000000"/>
                </a:solidFill>
              </a:rPr>
              <a:t>Oefenen = pingping verdienen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2F94A1-4B29-48D5-920A-3F2EF4B732D0}"/>
              </a:ext>
            </a:extLst>
          </p:cNvPr>
          <p:cNvSpPr txBox="1"/>
          <p:nvPr/>
        </p:nvSpPr>
        <p:spPr>
          <a:xfrm>
            <a:off x="2342508" y="319172"/>
            <a:ext cx="79457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kern="1200" cap="none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MET BINGEL IS LEREN LEUK EN MOTIVEREND</a:t>
            </a:r>
            <a:endParaRPr lang="en-BE" sz="4000" dirty="0"/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F2CA686B-BF04-4B07-AF50-73272D7052CB}"/>
              </a:ext>
            </a:extLst>
          </p:cNvPr>
          <p:cNvSpPr/>
          <p:nvPr/>
        </p:nvSpPr>
        <p:spPr>
          <a:xfrm>
            <a:off x="8528316" y="6126007"/>
            <a:ext cx="647272" cy="530703"/>
          </a:xfrm>
          <a:prstGeom prst="teardrop">
            <a:avLst>
              <a:gd name="adj" fmla="val 1253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87D6770-1D02-4BB6-B014-4B78700FB0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 flipH="1">
            <a:off x="9254062" y="5163361"/>
            <a:ext cx="1780630" cy="1477206"/>
          </a:xfrm>
          <a:prstGeom prst="teardrop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45720" tIns="45720" rIns="4572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altLang="nl-BE" sz="1600" dirty="0">
                <a:solidFill>
                  <a:srgbClr val="000000"/>
                </a:solidFill>
              </a:rPr>
              <a:t>Met pingping spullen kopen en spelletjes spelen</a:t>
            </a:r>
          </a:p>
        </p:txBody>
      </p:sp>
    </p:spTree>
    <p:extLst>
      <p:ext uri="{BB962C8B-B14F-4D97-AF65-F5344CB8AC3E}">
        <p14:creationId xmlns:p14="http://schemas.microsoft.com/office/powerpoint/2010/main" val="116259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CF6775-A3EB-46D0-8668-C612EBF99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88" y="1897830"/>
            <a:ext cx="5545955" cy="3991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EB28BD8-F9C0-4518-960D-68EB86E07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489" y="1269193"/>
            <a:ext cx="6407659" cy="3757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8D17D10-F502-450E-A659-FA163A916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5574" y="4668904"/>
            <a:ext cx="5140688" cy="2094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EF2B7E5-1AF3-4E1E-9247-236B755E7F10}"/>
              </a:ext>
            </a:extLst>
          </p:cNvPr>
          <p:cNvSpPr txBox="1">
            <a:spLocks/>
          </p:cNvSpPr>
          <p:nvPr/>
        </p:nvSpPr>
        <p:spPr>
          <a:xfrm flipH="1">
            <a:off x="9318660" y="5269205"/>
            <a:ext cx="2311685" cy="1530778"/>
          </a:xfrm>
          <a:prstGeom prst="teardrop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nl-NL" dirty="0">
                <a:solidFill>
                  <a:srgbClr val="000000"/>
                </a:solidFill>
              </a:rPr>
              <a:t>Verschillende types oefeningen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6167A9-DD5E-4652-8BBE-B0662D18024E}"/>
              </a:ext>
            </a:extLst>
          </p:cNvPr>
          <p:cNvSpPr txBox="1"/>
          <p:nvPr/>
        </p:nvSpPr>
        <p:spPr>
          <a:xfrm>
            <a:off x="2342508" y="319172"/>
            <a:ext cx="79457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kern="1200" cap="none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MET BINGEL IS LEREN LEUK EN MOTIVEREND</a:t>
            </a:r>
            <a:endParaRPr lang="en-BE" sz="4000" dirty="0"/>
          </a:p>
        </p:txBody>
      </p:sp>
      <p:pic>
        <p:nvPicPr>
          <p:cNvPr id="14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542CAF08-B6C0-4B69-9896-0AA51F0DE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03" y="6383649"/>
            <a:ext cx="723569" cy="3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8BF958-0E17-48EA-BA5A-9CE4A4D108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2300" r="897" b="28290"/>
          <a:stretch/>
        </p:blipFill>
        <p:spPr>
          <a:xfrm>
            <a:off x="1988342" y="1348015"/>
            <a:ext cx="8280000" cy="5327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8FA797-0108-4D8A-BDDB-B9FFFBB6CAF1}"/>
              </a:ext>
            </a:extLst>
          </p:cNvPr>
          <p:cNvSpPr txBox="1">
            <a:spLocks/>
          </p:cNvSpPr>
          <p:nvPr/>
        </p:nvSpPr>
        <p:spPr>
          <a:xfrm>
            <a:off x="127434" y="3654564"/>
            <a:ext cx="2093653" cy="1511612"/>
          </a:xfrm>
          <a:prstGeom prst="teardrop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45720" tIns="45720" rIns="45720" bIns="45720" rtlCol="0" anchor="t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nl-NL" sz="2100" dirty="0">
                <a:ea typeface="+mn-lt"/>
                <a:cs typeface="+mn-lt"/>
              </a:rPr>
              <a:t>De oefening past zich aan het niveau van je kind aan.</a:t>
            </a:r>
            <a:endParaRPr lang="en-US" sz="21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nl-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7FE794-53EC-4406-AE89-15B40575594C}"/>
              </a:ext>
            </a:extLst>
          </p:cNvPr>
          <p:cNvSpPr txBox="1"/>
          <p:nvPr/>
        </p:nvSpPr>
        <p:spPr>
          <a:xfrm>
            <a:off x="0" y="8554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none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MET </a:t>
            </a:r>
            <a:r>
              <a:rPr lang="en-US" sz="4000" kern="1200" cap="none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BINGEL OEFENT JE KIND OP MAAT</a:t>
            </a:r>
            <a:endParaRPr lang="en-BE" sz="4000" dirty="0">
              <a:latin typeface="+mj-lt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87D6770-1D02-4BB6-B014-4B78700FB0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 flipH="1">
            <a:off x="10203658" y="5441070"/>
            <a:ext cx="1739133" cy="1322785"/>
          </a:xfrm>
          <a:prstGeom prst="teardrop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45720" tIns="45720" rIns="45720" bIns="45720" rtlCol="0" anchor="t">
            <a:noAutofit/>
          </a:bodyPr>
          <a:lstStyle/>
          <a:p>
            <a:pPr algn="ctr">
              <a:buNone/>
            </a:pPr>
            <a:r>
              <a:rPr lang="nl-BE" altLang="nl-BE" sz="1600" dirty="0">
                <a:solidFill>
                  <a:schemeClr val="tx1"/>
                </a:solidFill>
                <a:ea typeface="+mn-lt"/>
                <a:cs typeface="+mn-lt"/>
              </a:rPr>
              <a:t>Feedback bij een fout en een tweede kans</a:t>
            </a:r>
          </a:p>
        </p:txBody>
      </p:sp>
      <p:pic>
        <p:nvPicPr>
          <p:cNvPr id="14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27C5406E-9825-462A-BDD1-4FAAEBB14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09" y="6428372"/>
            <a:ext cx="723569" cy="3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1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BFE0BAB-D4E2-4512-9D0A-6404CE1122C4}"/>
              </a:ext>
            </a:extLst>
          </p:cNvPr>
          <p:cNvSpPr txBox="1">
            <a:spLocks/>
          </p:cNvSpPr>
          <p:nvPr/>
        </p:nvSpPr>
        <p:spPr>
          <a:xfrm>
            <a:off x="6985011" y="1006333"/>
            <a:ext cx="4429615" cy="87782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BE"/>
              <a:t> </a:t>
            </a:r>
          </a:p>
        </p:txBody>
      </p:sp>
      <p:pic>
        <p:nvPicPr>
          <p:cNvPr id="14" name="Afbeelding 1" descr="00_LL_iPad_inloggen">
            <a:extLst>
              <a:ext uri="{FF2B5EF4-FFF2-40B4-BE49-F238E27FC236}">
                <a16:creationId xmlns:a16="http://schemas.microsoft.com/office/drawing/2014/main" id="{AE84174A-E3DD-499F-9FA6-3B70825DF70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10963" r="7244" b="9189"/>
          <a:stretch/>
        </p:blipFill>
        <p:spPr bwMode="auto">
          <a:xfrm rot="455459">
            <a:off x="6351917" y="2650868"/>
            <a:ext cx="4786141" cy="33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FD7585-C55B-4F7D-9D1B-37C2FCCE1831}"/>
              </a:ext>
            </a:extLst>
          </p:cNvPr>
          <p:cNvSpPr txBox="1"/>
          <p:nvPr/>
        </p:nvSpPr>
        <p:spPr>
          <a:xfrm>
            <a:off x="1362650" y="1148068"/>
            <a:ext cx="1086806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V</a:t>
            </a:r>
            <a:r>
              <a:rPr lang="en-BE" sz="2000" dirty="0" err="1"/>
              <a:t>ia</a:t>
            </a:r>
            <a:r>
              <a:rPr lang="en-BE" sz="2000" dirty="0"/>
              <a:t> </a:t>
            </a:r>
            <a:r>
              <a:rPr lang="nl-BE" sz="2000" dirty="0">
                <a:hlinkClick r:id="rId4"/>
              </a:rPr>
              <a:t>bingel.be</a:t>
            </a:r>
            <a:r>
              <a:rPr lang="nl-BE" sz="2000" dirty="0"/>
              <a:t> of v</a:t>
            </a:r>
            <a:r>
              <a:rPr lang="en-BE" sz="2000" dirty="0" err="1"/>
              <a:t>i</a:t>
            </a:r>
            <a:r>
              <a:rPr lang="nl-BE" sz="2000" dirty="0"/>
              <a:t>a</a:t>
            </a:r>
            <a:r>
              <a:rPr lang="en-BE" sz="2000" dirty="0"/>
              <a:t> </a:t>
            </a:r>
            <a:r>
              <a:rPr lang="nl-BE" sz="2000" dirty="0"/>
              <a:t>d</a:t>
            </a:r>
            <a:r>
              <a:rPr lang="en-BE" sz="2000" dirty="0"/>
              <a:t>e </a:t>
            </a:r>
            <a:r>
              <a:rPr lang="nl-BE" sz="2000" dirty="0"/>
              <a:t>B</a:t>
            </a:r>
            <a:r>
              <a:rPr lang="en-BE" sz="2000" dirty="0" err="1"/>
              <a:t>i</a:t>
            </a:r>
            <a:r>
              <a:rPr lang="nl-BE" sz="2000" dirty="0"/>
              <a:t>n</a:t>
            </a:r>
            <a:r>
              <a:rPr lang="en-BE" sz="2000" dirty="0"/>
              <a:t>g</a:t>
            </a:r>
            <a:r>
              <a:rPr lang="nl-BE" sz="2000" dirty="0"/>
              <a:t>e</a:t>
            </a:r>
            <a:r>
              <a:rPr lang="en-BE" sz="2000" dirty="0"/>
              <a:t>l </a:t>
            </a:r>
            <a:r>
              <a:rPr lang="nl-BE" sz="2000" dirty="0"/>
              <a:t>R</a:t>
            </a:r>
            <a:r>
              <a:rPr lang="en-BE" sz="2000" dirty="0"/>
              <a:t>a</a:t>
            </a:r>
            <a:r>
              <a:rPr lang="nl-BE" sz="2000" dirty="0"/>
              <a:t>k</a:t>
            </a:r>
            <a:r>
              <a:rPr lang="en-BE" sz="2000" dirty="0"/>
              <a:t>e</a:t>
            </a:r>
            <a:r>
              <a:rPr lang="nl-BE" sz="2000" dirty="0"/>
              <a:t>t</a:t>
            </a:r>
            <a:r>
              <a:rPr lang="en-BE" sz="2000" dirty="0"/>
              <a:t>a</a:t>
            </a:r>
            <a:r>
              <a:rPr lang="nl-BE" sz="2000" dirty="0"/>
              <a:t>p</a:t>
            </a:r>
            <a:r>
              <a:rPr lang="en-BE" sz="2000" dirty="0"/>
              <a:t>p</a:t>
            </a:r>
            <a:r>
              <a:rPr lang="nl-BE" sz="2000" dirty="0"/>
              <a:t> op de tablet (in de App Store, Google Play of Windows store)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000" dirty="0"/>
              <a:t>De in</a:t>
            </a:r>
            <a:r>
              <a:rPr lang="en-BE" sz="2000" dirty="0" err="1"/>
              <a:t>loggegevens</a:t>
            </a:r>
            <a:r>
              <a:rPr lang="en-BE" sz="2000" dirty="0"/>
              <a:t> </a:t>
            </a:r>
            <a:r>
              <a:rPr lang="en-US" sz="2000" dirty="0" err="1"/>
              <a:t>krijg</a:t>
            </a:r>
            <a:r>
              <a:rPr lang="en-US" sz="2000" dirty="0"/>
              <a:t> je van </a:t>
            </a:r>
            <a:r>
              <a:rPr lang="en-BE" sz="2000" dirty="0"/>
              <a:t>de </a:t>
            </a:r>
            <a:r>
              <a:rPr lang="nl-BE" sz="2000" dirty="0"/>
              <a:t>l</a:t>
            </a:r>
            <a:r>
              <a:rPr lang="en-BE" sz="2000" dirty="0" err="1"/>
              <a:t>eerkracht</a:t>
            </a:r>
            <a:r>
              <a:rPr lang="en-US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/>
              <a:t>Eenmaal ingelogd blijft de avatar bewaard.</a:t>
            </a:r>
            <a:endParaRPr lang="nl-B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BE" sz="2000" dirty="0"/>
          </a:p>
          <a:p>
            <a:r>
              <a:rPr lang="nl-BE" dirty="0"/>
              <a:t> </a:t>
            </a:r>
            <a:endParaRPr lang="fr-FR" dirty="0"/>
          </a:p>
        </p:txBody>
      </p:sp>
      <p:pic>
        <p:nvPicPr>
          <p:cNvPr id="10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629BFEA6-59E5-4C67-A33E-25778EE2C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1184" y="6458510"/>
            <a:ext cx="723569" cy="3053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91B073-4B94-4FA9-94CF-3C93E3CE42C2}"/>
              </a:ext>
            </a:extLst>
          </p:cNvPr>
          <p:cNvSpPr txBox="1"/>
          <p:nvPr/>
        </p:nvSpPr>
        <p:spPr>
          <a:xfrm>
            <a:off x="3409807" y="276014"/>
            <a:ext cx="6256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HOE LOGT JE KIND IN OP BINGEL? </a:t>
            </a:r>
            <a:endParaRPr lang="en-BE" sz="4000" spc="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FA4FC9-0BC0-4E8D-8BCE-E32164489E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t="24263" r="213" b="17377"/>
          <a:stretch/>
        </p:blipFill>
        <p:spPr>
          <a:xfrm>
            <a:off x="1362650" y="2397865"/>
            <a:ext cx="4786141" cy="3698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794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9D818ED-94D0-B365-2B9B-32DD26D64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68" y="1037402"/>
            <a:ext cx="9576000" cy="557378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8EE241F-66D7-40A9-A3FA-8EB6DD4211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079999"/>
          </a:xfrm>
        </p:spPr>
        <p:txBody>
          <a:bodyPr/>
          <a:lstStyle/>
          <a:p>
            <a:pPr algn="ctr"/>
            <a:r>
              <a:rPr lang="en-US" sz="4000" spc="2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WAT KAN JE KIND ALLEMAAL DOEN OP BINGEL?</a:t>
            </a:r>
            <a:endParaRPr lang="fr-FR" sz="4000" spc="200" dirty="0">
              <a:solidFill>
                <a:schemeClr val="tx1">
                  <a:lumMod val="95000"/>
                  <a:lumOff val="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EF2B7E5-1AF3-4E1E-9247-236B755E7F10}"/>
              </a:ext>
            </a:extLst>
          </p:cNvPr>
          <p:cNvSpPr txBox="1">
            <a:spLocks/>
          </p:cNvSpPr>
          <p:nvPr/>
        </p:nvSpPr>
        <p:spPr>
          <a:xfrm>
            <a:off x="1140046" y="2788688"/>
            <a:ext cx="2311020" cy="1477710"/>
          </a:xfrm>
          <a:prstGeom prst="teardrop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nl-NL" sz="1800">
                <a:solidFill>
                  <a:srgbClr val="000000"/>
                </a:solidFill>
              </a:rPr>
              <a:t>1. Taken maken die de juf of meester klaargezet heeft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449018F-54B3-4E80-AD4D-B9689F441AAD}"/>
              </a:ext>
            </a:extLst>
          </p:cNvPr>
          <p:cNvSpPr txBox="1">
            <a:spLocks/>
          </p:cNvSpPr>
          <p:nvPr/>
        </p:nvSpPr>
        <p:spPr>
          <a:xfrm>
            <a:off x="5753745" y="5359969"/>
            <a:ext cx="2029353" cy="61631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nl-NL" sz="1800" dirty="0">
                <a:solidFill>
                  <a:srgbClr val="000000"/>
                </a:solidFill>
              </a:rPr>
              <a:t>5. Boekjes lezen</a:t>
            </a:r>
            <a:br>
              <a:rPr lang="nl-NL" sz="1800" dirty="0">
                <a:solidFill>
                  <a:srgbClr val="000000"/>
                </a:solidFill>
              </a:rPr>
            </a:br>
            <a:r>
              <a:rPr lang="nl-NL" sz="1800" dirty="0">
                <a:solidFill>
                  <a:srgbClr val="000000"/>
                </a:solidFill>
              </a:rPr>
              <a:t>in de boekenkast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87D6770-1D02-4BB6-B014-4B78700FB0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 flipH="1">
            <a:off x="7402681" y="3038814"/>
            <a:ext cx="2213163" cy="775201"/>
          </a:xfrm>
          <a:prstGeom prst="teardrop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45720" tIns="45720" rIns="4572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altLang="nl-BE" sz="1800" dirty="0">
                <a:solidFill>
                  <a:srgbClr val="000000"/>
                </a:solidFill>
              </a:rPr>
              <a:t>3. Vrij oefenen op het eiland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6D0F26B-BE4C-4C1A-AB28-F5A6D541A351}"/>
              </a:ext>
            </a:extLst>
          </p:cNvPr>
          <p:cNvSpPr txBox="1">
            <a:spLocks/>
          </p:cNvSpPr>
          <p:nvPr/>
        </p:nvSpPr>
        <p:spPr>
          <a:xfrm flipH="1">
            <a:off x="9103617" y="1469418"/>
            <a:ext cx="2029351" cy="775201"/>
          </a:xfrm>
          <a:prstGeom prst="teardrop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BE" altLang="nl-BE" sz="1800" dirty="0">
                <a:solidFill>
                  <a:srgbClr val="000000"/>
                </a:solidFill>
              </a:rPr>
              <a:t>2. Berichtjes lezen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8D493B-7945-4D77-B444-95FEB215CC27}"/>
              </a:ext>
            </a:extLst>
          </p:cNvPr>
          <p:cNvSpPr txBox="1">
            <a:spLocks/>
          </p:cNvSpPr>
          <p:nvPr/>
        </p:nvSpPr>
        <p:spPr>
          <a:xfrm flipH="1">
            <a:off x="7673559" y="5056228"/>
            <a:ext cx="2716164" cy="997881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nl-NL" sz="1800" dirty="0">
                <a:solidFill>
                  <a:srgbClr val="000000"/>
                </a:solidFill>
              </a:rPr>
              <a:t>4. Avatar aanpassen, het verhaal beluisteren of spelletjes spelen</a:t>
            </a:r>
          </a:p>
        </p:txBody>
      </p:sp>
    </p:spTree>
    <p:extLst>
      <p:ext uri="{BB962C8B-B14F-4D97-AF65-F5344CB8AC3E}">
        <p14:creationId xmlns:p14="http://schemas.microsoft.com/office/powerpoint/2010/main" val="145482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C9ADB-7C5C-4C38-81DB-6D967A749F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2057" y="155790"/>
            <a:ext cx="12214057" cy="11271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l-BE" sz="4000" spc="2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WAAROP KAN JE KIND OEFENEN IN BINGEL?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ACAE46-ECAE-44FA-B895-C10A4BEB14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008472"/>
              </p:ext>
            </p:extLst>
          </p:nvPr>
        </p:nvGraphicFramePr>
        <p:xfrm>
          <a:off x="509847" y="2084832"/>
          <a:ext cx="3453750" cy="4480922"/>
        </p:xfrm>
        <a:graphic>
          <a:graphicData uri="http://schemas.openxmlformats.org/drawingml/2006/table">
            <a:tbl>
              <a:tblPr bandRow="1">
                <a:tableStyleId>{5202B0CA-FC54-4496-8BCA-5EF66A818D29}</a:tableStyleId>
              </a:tblPr>
              <a:tblGrid>
                <a:gridCol w="3453750">
                  <a:extLst>
                    <a:ext uri="{9D8B030D-6E8A-4147-A177-3AD203B41FA5}">
                      <a16:colId xmlns:a16="http://schemas.microsoft.com/office/drawing/2014/main" val="863350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2400"/>
                        <a:t>l</a:t>
                      </a:r>
                      <a:r>
                        <a:rPr lang="en-BE" sz="2400"/>
                        <a:t>e</a:t>
                      </a:r>
                      <a:r>
                        <a:rPr lang="nl-BE" sz="2400" err="1"/>
                        <a:t>z</a:t>
                      </a:r>
                      <a:r>
                        <a:rPr lang="en-BE" sz="2400"/>
                        <a:t>e</a:t>
                      </a:r>
                      <a:r>
                        <a:rPr lang="nl-BE" sz="2400"/>
                        <a:t>n (LJ1) </a:t>
                      </a:r>
                      <a:br>
                        <a:rPr lang="nl-BE" sz="2400"/>
                      </a:br>
                      <a:r>
                        <a:rPr lang="nl-BE" sz="2400"/>
                        <a:t>taal (andere leerjaren)</a:t>
                      </a:r>
                      <a:endParaRPr lang="nl-BE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42" marB="45742" anchor="ctr">
                    <a:solidFill>
                      <a:srgbClr val="EB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066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2400"/>
                        <a:t>spelling</a:t>
                      </a:r>
                      <a:endParaRPr lang="nl-BE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42" marB="45742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77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2400"/>
                        <a:t>leesbevordering</a:t>
                      </a:r>
                      <a:endParaRPr lang="nl-BE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34" marB="45734" anchor="ctr">
                    <a:solidFill>
                      <a:srgbClr val="EB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222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2400" kern="1200">
                          <a:solidFill>
                            <a:schemeClr val="dk1"/>
                          </a:solidFill>
                        </a:rPr>
                        <a:t>schrift</a:t>
                      </a:r>
                      <a:endParaRPr lang="nl-BE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33" marB="4573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90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2400"/>
                        <a:t>wiskunde</a:t>
                      </a:r>
                      <a:endParaRPr lang="nl-BE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42" marB="45742" anchor="ctr">
                    <a:solidFill>
                      <a:srgbClr val="EB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454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2400"/>
                        <a:t>wereldoriëntatie</a:t>
                      </a:r>
                      <a:endParaRPr lang="nl-BE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42" marB="45742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920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2400"/>
                        <a:t>verkeerseducatie</a:t>
                      </a:r>
                      <a:endParaRPr lang="nl-BE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42" marB="45742" anchor="ctr">
                    <a:solidFill>
                      <a:srgbClr val="EB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29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2400" baseline="0"/>
                        <a:t>godsdienst</a:t>
                      </a:r>
                      <a:endParaRPr lang="nl-BE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42" marB="45742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23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2400" kern="1200">
                          <a:solidFill>
                            <a:schemeClr val="dk1"/>
                          </a:solidFill>
                        </a:rPr>
                        <a:t>Frans</a:t>
                      </a:r>
                      <a:endParaRPr lang="nl-BE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42" marB="45742" anchor="ctr">
                    <a:solidFill>
                      <a:srgbClr val="EB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32941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908EE4B-4305-4B22-A81D-442FCD68A1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3" b="12363"/>
          <a:stretch/>
        </p:blipFill>
        <p:spPr>
          <a:xfrm>
            <a:off x="4325731" y="2084832"/>
            <a:ext cx="7111666" cy="4572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9B55E64B-4486-4D71-ACB2-5DCFB5AAF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1184" y="6458510"/>
            <a:ext cx="723569" cy="3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1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4FF9905-4AE1-4B3D-92F5-DFB96B667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9091" b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3238F-FC1B-4A0E-AAF0-497184C52625}"/>
              </a:ext>
            </a:extLst>
          </p:cNvPr>
          <p:cNvSpPr txBox="1">
            <a:spLocks/>
          </p:cNvSpPr>
          <p:nvPr/>
        </p:nvSpPr>
        <p:spPr>
          <a:xfrm>
            <a:off x="-22057" y="-37619"/>
            <a:ext cx="12214057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l-BE" sz="5400" cap="none" spc="2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0D25F582-3B40-468D-AE52-D29DF483E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072570"/>
              </p:ext>
            </p:extLst>
          </p:nvPr>
        </p:nvGraphicFramePr>
        <p:xfrm>
          <a:off x="432992" y="340296"/>
          <a:ext cx="11498317" cy="6183415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25765">
                  <a:extLst>
                    <a:ext uri="{9D8B030D-6E8A-4147-A177-3AD203B41FA5}">
                      <a16:colId xmlns:a16="http://schemas.microsoft.com/office/drawing/2014/main" val="1223626919"/>
                    </a:ext>
                  </a:extLst>
                </a:gridCol>
                <a:gridCol w="7672552">
                  <a:extLst>
                    <a:ext uri="{9D8B030D-6E8A-4147-A177-3AD203B41FA5}">
                      <a16:colId xmlns:a16="http://schemas.microsoft.com/office/drawing/2014/main" val="2851248300"/>
                    </a:ext>
                  </a:extLst>
                </a:gridCol>
              </a:tblGrid>
              <a:tr h="14450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nl-NL" sz="4000" kern="1200" cap="all" spc="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nl-NL" sz="4000" kern="1200" cap="all" spc="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HOE HELP IK MIJN KIND BIJ HET BINGELEN?</a:t>
                      </a:r>
                      <a:endParaRPr lang="fr-FR" sz="4000" kern="1200" cap="all" spc="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43558"/>
                  </a:ext>
                </a:extLst>
              </a:tr>
              <a:tr h="473837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latin typeface="Tw Cen MT"/>
                        </a:rPr>
                        <a:t>Scan de QR-code of surf </a:t>
                      </a:r>
                      <a:r>
                        <a:rPr lang="en-US" sz="2400" b="0" i="0" u="none" strike="noStrike" noProof="0" dirty="0" err="1">
                          <a:latin typeface="Tw Cen MT"/>
                        </a:rPr>
                        <a:t>naar</a:t>
                      </a:r>
                      <a:r>
                        <a:rPr lang="en-US" sz="2400" b="0" i="0" u="none" strike="noStrike" noProof="0" dirty="0">
                          <a:latin typeface="Tw Cen MT"/>
                        </a:rPr>
                        <a:t> </a:t>
                      </a:r>
                      <a:r>
                        <a:rPr lang="en-US" sz="2400" dirty="0">
                          <a:hlinkClick r:id="rId4"/>
                        </a:rPr>
                        <a:t>bingelvoorouders.be</a:t>
                      </a:r>
                      <a:r>
                        <a:rPr lang="en-US" sz="2400" dirty="0"/>
                        <a:t> </a:t>
                      </a:r>
                      <a:br>
                        <a:rPr lang="en-US" sz="2400" dirty="0"/>
                      </a:br>
                      <a:r>
                        <a:rPr lang="en-US" sz="2400" b="0" i="0" u="none" strike="noStrike" noProof="0" dirty="0" err="1">
                          <a:latin typeface="TW Cen MT"/>
                        </a:rPr>
                        <a:t>en</a:t>
                      </a:r>
                      <a:r>
                        <a:rPr lang="en-US" sz="2400" b="0" i="0" u="none" strike="noStrike" noProof="0" dirty="0">
                          <a:latin typeface="TW Cen MT"/>
                        </a:rPr>
                        <a:t> leer hoe je </a:t>
                      </a:r>
                      <a:r>
                        <a:rPr lang="en-US" sz="2400" b="0" i="0" u="none" strike="noStrike" noProof="0" dirty="0" err="1">
                          <a:latin typeface="TW Cen MT"/>
                        </a:rPr>
                        <a:t>jouw</a:t>
                      </a:r>
                      <a:r>
                        <a:rPr lang="en-US" sz="2400" b="0" i="0" u="none" strike="noStrike" noProof="0" dirty="0">
                          <a:latin typeface="TW Cen MT"/>
                        </a:rPr>
                        <a:t> kind </a:t>
                      </a:r>
                      <a:r>
                        <a:rPr lang="en-US" sz="2400" b="0" i="0" u="none" strike="noStrike" noProof="0" dirty="0" err="1">
                          <a:latin typeface="TW Cen MT"/>
                        </a:rPr>
                        <a:t>kan</a:t>
                      </a:r>
                      <a:r>
                        <a:rPr lang="en-US" sz="2400" b="0" i="0" u="none" strike="noStrike" noProof="0" dirty="0">
                          <a:latin typeface="TW Cen MT"/>
                        </a:rPr>
                        <a:t> </a:t>
                      </a:r>
                      <a:r>
                        <a:rPr lang="en-US" sz="2400" b="0" i="0" u="none" strike="noStrike" noProof="0" dirty="0" err="1">
                          <a:latin typeface="TW Cen MT"/>
                        </a:rPr>
                        <a:t>ondersteunen</a:t>
                      </a:r>
                      <a:r>
                        <a:rPr lang="en-US" sz="2400" b="0" i="0" u="none" strike="noStrike" noProof="0" dirty="0">
                          <a:latin typeface="TW Cen MT"/>
                        </a:rPr>
                        <a:t> </a:t>
                      </a:r>
                      <a:r>
                        <a:rPr lang="en-US" sz="2400" b="0" i="0" u="none" strike="noStrike" noProof="0" dirty="0" err="1">
                          <a:latin typeface="TW Cen MT"/>
                        </a:rPr>
                        <a:t>bij</a:t>
                      </a:r>
                      <a:r>
                        <a:rPr lang="en-US" sz="2400" dirty="0"/>
                        <a:t>:</a:t>
                      </a:r>
                      <a:br>
                        <a:rPr lang="en-US" sz="2400" dirty="0"/>
                      </a:br>
                      <a:endParaRPr lang="en-US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/>
                        <a:t>oefenen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en</a:t>
                      </a:r>
                      <a:r>
                        <a:rPr lang="en-US" sz="2400" dirty="0"/>
                        <a:t> taken </a:t>
                      </a:r>
                      <a:r>
                        <a:rPr lang="en-US" sz="2400" dirty="0" err="1"/>
                        <a:t>maken</a:t>
                      </a:r>
                      <a:endParaRPr lang="en-US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/>
                        <a:t>lezen</a:t>
                      </a:r>
                      <a:r>
                        <a:rPr lang="en-US" sz="2400" dirty="0"/>
                        <a:t> van </a:t>
                      </a:r>
                      <a:r>
                        <a:rPr lang="en-US" sz="2400" dirty="0" err="1"/>
                        <a:t>boekjes</a:t>
                      </a:r>
                      <a:r>
                        <a:rPr lang="en-US" sz="2400" dirty="0"/>
                        <a:t> op Bingel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/>
                        <a:t>bingelen</a:t>
                      </a:r>
                      <a:r>
                        <a:rPr lang="en-US" sz="2400" dirty="0"/>
                        <a:t> op de tablet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/>
                        <a:t>voorbereiding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voor</a:t>
                      </a:r>
                      <a:r>
                        <a:rPr lang="en-US" sz="2400" dirty="0"/>
                        <a:t> de </a:t>
                      </a:r>
                      <a:r>
                        <a:rPr lang="en-US" sz="2400" dirty="0" err="1"/>
                        <a:t>toets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892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19BC299-8A78-47F2-A2CA-C9C74B8FB06F}"/>
              </a:ext>
            </a:extLst>
          </p:cNvPr>
          <p:cNvSpPr txBox="1"/>
          <p:nvPr/>
        </p:nvSpPr>
        <p:spPr>
          <a:xfrm>
            <a:off x="127247" y="578927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200" dirty="0"/>
              <a:t>Vragen? </a:t>
            </a:r>
            <a:r>
              <a:rPr lang="en-BE" sz="2200" dirty="0"/>
              <a:t>Stel </a:t>
            </a:r>
            <a:r>
              <a:rPr lang="nl-BE" sz="2200" dirty="0"/>
              <a:t>ze</a:t>
            </a:r>
            <a:r>
              <a:rPr lang="en-BE" sz="2200" dirty="0"/>
              <a:t> </a:t>
            </a:r>
            <a:r>
              <a:rPr lang="en-BE" sz="2200" dirty="0" err="1"/>
              <a:t>aan</a:t>
            </a:r>
            <a:r>
              <a:rPr lang="en-BE" sz="2200" dirty="0"/>
              <a:t> de </a:t>
            </a:r>
            <a:r>
              <a:rPr lang="nl-BE" sz="2200" dirty="0"/>
              <a:t>juf</a:t>
            </a:r>
            <a:r>
              <a:rPr lang="en-BE" sz="2200" dirty="0"/>
              <a:t> of </a:t>
            </a:r>
            <a:r>
              <a:rPr lang="nl-BE" sz="2200" dirty="0"/>
              <a:t>meester of via </a:t>
            </a:r>
            <a:r>
              <a:rPr lang="nl-BE" sz="2200" dirty="0">
                <a:hlinkClick r:id="rId5"/>
              </a:rPr>
              <a:t>bingelvoorouders.be</a:t>
            </a:r>
            <a:r>
              <a:rPr lang="nl-BE" sz="2200" dirty="0"/>
              <a:t>.</a:t>
            </a:r>
          </a:p>
          <a:p>
            <a:endParaRPr lang="fr-FR" dirty="0"/>
          </a:p>
        </p:txBody>
      </p:sp>
      <p:pic>
        <p:nvPicPr>
          <p:cNvPr id="8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EDBF6589-8A5C-446F-A191-192D7C4F6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9234" y="6246688"/>
            <a:ext cx="1225519" cy="517167"/>
          </a:xfrm>
          <a:prstGeom prst="rect">
            <a:avLst/>
          </a:prstGeom>
        </p:spPr>
      </p:pic>
      <p:pic>
        <p:nvPicPr>
          <p:cNvPr id="3" name="Picture 4" descr="Icon, qr code&#10;&#10;Description automatically generated">
            <a:extLst>
              <a:ext uri="{FF2B5EF4-FFF2-40B4-BE49-F238E27FC236}">
                <a16:creationId xmlns:a16="http://schemas.microsoft.com/office/drawing/2014/main" id="{7A7196FF-BE0B-4A7E-910C-B88D2C563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850" y="22955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22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7b4dbe3-21e9-460d-95bb-cf9cb3c3fe00">
      <UserInfo>
        <DisplayName>Chris Patteet</DisplayName>
        <AccountId>12</AccountId>
        <AccountType/>
      </UserInfo>
      <UserInfo>
        <DisplayName>Denis Janssens</DisplayName>
        <AccountId>22</AccountId>
        <AccountType/>
      </UserInfo>
      <UserInfo>
        <DisplayName>Michaël Van Bauwel</DisplayName>
        <AccountId>24</AccountId>
        <AccountType/>
      </UserInfo>
    </SharedWithUsers>
    <TaxCatchAll xmlns="f0974581-4bbf-443e-902f-14073e9fb4f6" xsi:nil="true"/>
    <lcf76f155ced4ddcb4097134ff3c332f xmlns="8be95b5e-d2bf-4d2c-a4bf-1070f9244b3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1FC8AF4EF42A42AA26BA602744E7EB" ma:contentTypeVersion="16" ma:contentTypeDescription="Create a new document." ma:contentTypeScope="" ma:versionID="112d6d57728a1f85c3455448ed2c6fa3">
  <xsd:schema xmlns:xsd="http://www.w3.org/2001/XMLSchema" xmlns:xs="http://www.w3.org/2001/XMLSchema" xmlns:p="http://schemas.microsoft.com/office/2006/metadata/properties" xmlns:ns2="f7b4dbe3-21e9-460d-95bb-cf9cb3c3fe00" xmlns:ns3="8be95b5e-d2bf-4d2c-a4bf-1070f9244b30" xmlns:ns4="f0974581-4bbf-443e-902f-14073e9fb4f6" targetNamespace="http://schemas.microsoft.com/office/2006/metadata/properties" ma:root="true" ma:fieldsID="ca7a57067579441a53157f0edb4c3893" ns2:_="" ns3:_="" ns4:_="">
    <xsd:import namespace="f7b4dbe3-21e9-460d-95bb-cf9cb3c3fe00"/>
    <xsd:import namespace="8be95b5e-d2bf-4d2c-a4bf-1070f9244b30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4dbe3-21e9-460d-95bb-cf9cb3c3fe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95b5e-d2bf-4d2c-a4bf-1070f9244b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2bc4d54-4e04-47a9-8e36-b103e56e770a}" ma:internalName="TaxCatchAll" ma:showField="CatchAllData" ma:web="f7b4dbe3-21e9-460d-95bb-cf9cb3c3fe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E053AB-A015-4FD2-A6B6-26C818710D83}">
  <ds:schemaRefs>
    <ds:schemaRef ds:uri="8be95b5e-d2bf-4d2c-a4bf-1070f9244b30"/>
    <ds:schemaRef ds:uri="f7b4dbe3-21e9-460d-95bb-cf9cb3c3fe0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0974581-4bbf-443e-902f-14073e9fb4f6"/>
  </ds:schemaRefs>
</ds:datastoreItem>
</file>

<file path=customXml/itemProps2.xml><?xml version="1.0" encoding="utf-8"?>
<ds:datastoreItem xmlns:ds="http://schemas.openxmlformats.org/officeDocument/2006/customXml" ds:itemID="{73D6E72F-B22A-4C32-9848-FB14D8908A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b4dbe3-21e9-460d-95bb-cf9cb3c3fe00"/>
    <ds:schemaRef ds:uri="8be95b5e-d2bf-4d2c-a4bf-1070f9244b30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8DAE21-93CE-44E8-B7BD-73AD26C8A1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436</TotalTime>
  <Words>440</Words>
  <Application>Microsoft Office PowerPoint</Application>
  <PresentationFormat>Widescreen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Tw Cen MT Condensed</vt:lpstr>
      <vt:lpstr>Wingdings</vt:lpstr>
      <vt:lpstr>Calibri</vt:lpstr>
      <vt:lpstr>Tw Cen MT</vt:lpstr>
      <vt:lpstr>Wingdings 3</vt:lpstr>
      <vt:lpstr>Tw Cen MT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 KAN JE KIND ALLEMAAL DOEN OP BINGEL?</vt:lpstr>
      <vt:lpstr>WAAROP KAN JE KIND OEFENEN IN BINGEL?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 Van Der Steen</dc:creator>
  <cp:lastModifiedBy>Martine Van Der Steen</cp:lastModifiedBy>
  <cp:revision>22</cp:revision>
  <dcterms:created xsi:type="dcterms:W3CDTF">2020-08-29T10:21:47Z</dcterms:created>
  <dcterms:modified xsi:type="dcterms:W3CDTF">2023-06-06T21:47:18Z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0x010100E91FC8AF4EF42A42AA26BA602744E7EB</vt:lpwstr>
  </property>
  <property fmtid="{D5CDD505-2E9C-101B-9397-08002B2CF9AE}" pid="3" name="MediaServiceImageTags">
    <vt:lpwstr/>
  </property>
</Properties>
</file>