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744" r:id="rId5"/>
    <p:sldMasterId id="2147483767" r:id="rId6"/>
  </p:sldMasterIdLst>
  <p:notesMasterIdLst>
    <p:notesMasterId r:id="rId43"/>
  </p:notesMasterIdLst>
  <p:handoutMasterIdLst>
    <p:handoutMasterId r:id="rId44"/>
  </p:handoutMasterIdLst>
  <p:sldIdLst>
    <p:sldId id="287" r:id="rId7"/>
    <p:sldId id="288" r:id="rId8"/>
    <p:sldId id="439" r:id="rId9"/>
    <p:sldId id="442" r:id="rId10"/>
    <p:sldId id="9503" r:id="rId11"/>
    <p:sldId id="9481" r:id="rId12"/>
    <p:sldId id="9725" r:id="rId13"/>
    <p:sldId id="444" r:id="rId14"/>
    <p:sldId id="9750" r:id="rId15"/>
    <p:sldId id="9749" r:id="rId16"/>
    <p:sldId id="9593" r:id="rId17"/>
    <p:sldId id="262" r:id="rId18"/>
    <p:sldId id="9747" r:id="rId19"/>
    <p:sldId id="449" r:id="rId20"/>
    <p:sldId id="9751" r:id="rId21"/>
    <p:sldId id="450" r:id="rId22"/>
    <p:sldId id="451" r:id="rId23"/>
    <p:sldId id="9728" r:id="rId24"/>
    <p:sldId id="9736" r:id="rId25"/>
    <p:sldId id="9746" r:id="rId26"/>
    <p:sldId id="9745" r:id="rId27"/>
    <p:sldId id="9744" r:id="rId28"/>
    <p:sldId id="9743" r:id="rId29"/>
    <p:sldId id="9742" r:id="rId30"/>
    <p:sldId id="9741" r:id="rId31"/>
    <p:sldId id="9740" r:id="rId32"/>
    <p:sldId id="9739" r:id="rId33"/>
    <p:sldId id="9738" r:id="rId34"/>
    <p:sldId id="9737" r:id="rId35"/>
    <p:sldId id="9753" r:id="rId36"/>
    <p:sldId id="9594" r:id="rId37"/>
    <p:sldId id="9595" r:id="rId38"/>
    <p:sldId id="443" r:id="rId39"/>
    <p:sldId id="2147483647" r:id="rId40"/>
    <p:sldId id="275" r:id="rId41"/>
    <p:sldId id="27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5"/>
    <a:srgbClr val="25252E"/>
    <a:srgbClr val="E71F78"/>
    <a:srgbClr val="25252C"/>
    <a:srgbClr val="F6911E"/>
    <a:srgbClr val="FFFFFF"/>
    <a:srgbClr val="FAFA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9DF78-6E54-4895-B3AA-C2B31BA837A3}" v="20" dt="2024-11-26T11:10:55.139"/>
    <p1510:client id="{DB70DC85-D91A-456A-9C4D-7044D7F77DD0}" v="12" dt="2024-11-25T10:21:55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2DC5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37-4EFB-A5FF-F9CAD859BE91}"/>
              </c:ext>
            </c:extLst>
          </c:dPt>
          <c:dPt>
            <c:idx val="1"/>
            <c:bubble3D val="0"/>
            <c:spPr>
              <a:solidFill>
                <a:srgbClr val="575756">
                  <a:lumMod val="7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37-4EFB-A5FF-F9CAD859BE9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7-4EFB-A5FF-F9CAD859B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45A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B-4074-8598-75F0E84E9AE0}"/>
              </c:ext>
            </c:extLst>
          </c:dPt>
          <c:dPt>
            <c:idx val="1"/>
            <c:bubble3D val="0"/>
            <c:spPr>
              <a:solidFill>
                <a:srgbClr val="575756">
                  <a:lumMod val="75000"/>
                  <a:alpha val="79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B-4074-8598-75F0E84E9AE0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7B-4074-8598-75F0E84E9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311833295772019E-2"/>
          <c:y val="5.0001958163052532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170F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31C7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B-481B-AEB0-425D5C7519E7}"/>
              </c:ext>
            </c:extLst>
          </c:dPt>
          <c:dPt>
            <c:idx val="1"/>
            <c:bubble3D val="0"/>
            <c:spPr>
              <a:solidFill>
                <a:srgbClr val="575756">
                  <a:lumMod val="7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B-481B-AEB0-425D5C7519E7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AB-481B-AEB0-425D5C751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63CD-4F12-AEE4-A75A6A7B285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63CD-4F12-AEE4-A75A6A7B285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63CD-4F12-AEE4-A75A6A7B285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7-63CD-4F12-AEE4-A75A6A7B285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9-63CD-4F12-AEE4-A75A6A7B2858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B-63CD-4F12-AEE4-A75A6A7B2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CD-4F12-AEE4-A75A6A7B2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53995B-D5C5-E9F3-74E1-867BB85FA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5A38-0062-6C38-0B8A-6561F09F2D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6207-6821-4DAB-B818-E4F4F6AB12F5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6C68E-BDFC-0BFF-7F14-6B953611F6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FAFE3-268E-270F-8A32-C160C9648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5AB6-E7A7-49F2-B3EF-8EA64FA4A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520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6EE0-4F6D-274D-8902-95CDFEF84C8C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5981-AC5E-AE4D-852B-DAB06874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4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1959-9B54-FF5F-4208-20D6F008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6A298-BE8F-9942-5DB9-8670EA9D7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98A1E-0287-CA02-CEE5-EAF80A65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679D7-EA1C-2950-961A-D719FC823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6CC68-1EC0-3D13-9EA2-F935118C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DA123-22E0-E175-080E-1C4BAFC11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DE17E-83AC-CC59-821C-D5835EC70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CC1A-0B9B-EDC5-7533-88D597C6D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0FBBC-94B8-4C6A-A923-4F7467F18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8B494-8874-7081-E077-F66D67551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4F5A2-8CC9-FC9C-A42E-EF25405ED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1A73F-1943-42DE-7EA7-8DC8994B9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8D3A-D205-9EBE-0478-F7786783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11949-1EE3-B7D3-3ABC-6C7A13C35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E27E4-02F6-E962-A55E-18E4C4E9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92DD-D8B7-06E0-2888-4B38AD3B8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8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2E97-5EBB-20C7-E175-CF441C58B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AB20D-FAF9-1D20-64D1-A52B719A3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F9B1E-FDA4-0F9F-5F1C-4AE15B2A1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F16D-B0A8-99AC-A202-29A94A60F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7CD30-DCBF-B235-F0AA-21004018A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50095E-1B5C-DFB8-F6EE-A723973C9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64E52-90B5-D7F3-FF9A-4107CA4FE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8924-F22E-4BED-4B62-DD5968835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3B90B-350F-B158-1089-C4853720B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46DF4-2A5F-C104-899E-46857F61F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A9777-352D-DDDD-59D2-6A050CA7A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4E21-11FE-7CC1-99E0-851D87FB0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510D-3280-3546-D512-82FBB4BE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6CF03-D870-BBB4-BDA1-45591B0F9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079A56-33F1-B86C-6041-BAAF6580C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6C098-511D-FEA9-AB9B-151934737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12B7C-0521-4B4E-A9A5-5BE0FAFC8D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815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C412D-F10A-A30B-3A13-6B982DB0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9AD6C-E0E0-4AB6-96E3-3DA7E1C84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2B9A9-11D4-55D7-F0F3-E967BE23F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46A0C-2051-8832-636B-03EBAABD3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12B7C-0521-4B4E-A9A5-5BE0FAFC8D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6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CD864-6569-8466-24B2-3243A92C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D8B78-92B7-147B-F175-0118A7130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3D2FA-31BF-3D1D-685C-006F9E5B7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C5B72-FE5B-F823-CB93-4038D3778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9D4AC-EC07-4FC3-9EE2-018D603397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7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12B7C-0521-4B4E-A9A5-5BE0FAFC8D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5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5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F5981-AC5E-AE4D-852B-DAB06874D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9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8FC15-D6B1-66E6-3508-0FD1AAFE7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F4EC3-B22D-ECA6-83AD-B9D49F55E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D20A0-19F9-8014-1987-AA3FFAA5F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87B9-91C2-DD4D-D1B2-084D62ECF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9D4AC-EC07-4FC3-9EE2-018D603397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7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C412D-F10A-A30B-3A13-6B982DB0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9AD6C-E0E0-4AB6-96E3-3DA7E1C84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2B9A9-11D4-55D7-F0F3-E967BE23F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46A0C-2051-8832-636B-03EBAABD3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12B7C-0521-4B4E-A9A5-5BE0FAFC8D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82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4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3421-1CB0-D69C-A67B-BBB5A1D6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283E6-48C4-870A-C362-6A2CAD75B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4F1DF-D132-4B76-FFEF-5CDF62BF4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877BB-43C5-7B63-5CC9-005836C93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F08A8-7997-859D-D2CC-3B22D053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E745B-E3CB-A32B-A78D-F1DE4DEEE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A3767-0942-667A-E6B4-5F9974DD6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925F-991B-CFA2-06ED-D51388A7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3054-30EE-D0F6-3C93-CEF76784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102E3-41E2-B6FC-604C-ECB7B638E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1805A-890A-5A74-25CC-43118CF51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F8724-245F-763F-F13E-E248EE0B9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88F3-C9F6-F017-2834-04DCF09B8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77B02-AECF-713D-72EA-EC0F3B604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A9EAE-96C0-5F32-6DA5-9392D2840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49A4D-EB14-5D20-4535-CBBA81B64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F5981-AC5E-AE4D-852B-DAB06874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hyperlink" Target="mailto:hello@oneadvanced.com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4551C-8DA6-7975-4AC8-8A180A4C6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794264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74C2F-C574-4EA9-44E0-B379B00831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95325" y="1287508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657EF-F445-0102-2BA7-44A9F51D8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489" y="730389"/>
            <a:ext cx="1735149" cy="36317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B90FE5-9B10-DE0E-C798-6B53CC1B5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16B070-9C5D-0E7C-E2ED-3FE385C377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730389"/>
            <a:ext cx="5668391" cy="5398949"/>
          </a:xfrm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97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5536B56F-F531-540F-8796-BAE4CC0E7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63" y="1388066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804F481-5029-6614-64A1-EDA7EF95E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1580" y="1780321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ABBF112A-5454-FE49-7AAC-CF484D953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2081" y="2234192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A150C75-E0E2-38DD-416D-91A21E88CB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1580" y="2626447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80484F3-A715-7D93-FF70-AF8370E1B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32081" y="3079666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ABCFCEF-6730-EA4C-DBFF-2CFF639B3F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1580" y="3471921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2E974CF-5325-C835-8D53-30C45BE0FA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10026" y="1388067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766B7B2-1CEE-476D-CD98-C488FBD749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0026" y="2240692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84AEBAE-9F18-73E1-0696-0E9858817C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0026" y="3079666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A7EDDCDD-B4C2-59E6-19B3-6014DE489B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2081" y="3925140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D8E8B20-BC80-2B9E-4915-D5339CD1EE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31580" y="4317395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B5B9C15-3731-CC21-4A7B-A5C374A1A5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10026" y="3925140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13E1AAB4-635D-BF4A-5965-4B31253F31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32081" y="4775125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25A78126-D46D-FF52-6586-D197EBED54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31580" y="5167380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9F7A2-511D-9C1D-CE95-14D3B8788A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10026" y="4775125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13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3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7E141D0-D9B3-455C-EEDE-4DCE0B6CFF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6793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3506340-35FC-C29C-ECA6-E18ACF788B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9209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58C3F-4AF2-5203-B79A-85304ECE66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738" y="2120900"/>
            <a:ext cx="3403600" cy="4016375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D4218F-21E0-836D-1281-7B919D8FB3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5600" y="2120900"/>
            <a:ext cx="3391200" cy="4010400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8AC3CA-21D5-5DE9-5215-889DD6CCC3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09200" y="2120400"/>
            <a:ext cx="3405600" cy="4010025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15538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4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8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408044AA-06B3-8EC5-025E-E0C370AA3F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6801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6324656E-F595-8EF0-301D-E96ABD1BC7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9224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ABE22CCF-2F3A-7BF7-D06A-98DA8FDF19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81647" y="1417662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359EB-9A8A-74DE-9807-20FC1CFC6C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850" y="2120900"/>
            <a:ext cx="2519363" cy="4010400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02570-AAC4-EB67-6803-AFEF5ADB17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97250" y="2120900"/>
            <a:ext cx="2519363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DF1DC0-C063-7FD0-F2DB-E264C68879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1200" y="2120900"/>
            <a:ext cx="2520000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3BD47F-EE45-B3AF-33B4-9D794F8668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80400" y="2120900"/>
            <a:ext cx="2520000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9697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Quadra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7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7876D-F756-34ED-FE38-BD84C113B5B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762829"/>
            <a:ext cx="10666101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65298-43BA-FFF3-327B-46CE2692E53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88050" y="1417662"/>
            <a:ext cx="0" cy="4711676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240717-6CDE-B21A-B545-87AA56D83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400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94E577C-B103-1B87-CEEE-02CFA31AC4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FC45ADDA-AC55-0B94-398F-94F6B3B7D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9005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73DC7-07F3-ABA3-D297-B2C121C32F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50" y="1841500"/>
            <a:ext cx="5121275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35DC4F-2FA0-7E50-CF62-9AFB6B3E21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9025" y="1841500"/>
            <a:ext cx="5121275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6E024-9AF9-8E7F-A55A-8D12D291FD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5600" y="4381200"/>
            <a:ext cx="5122800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D3BF96-B778-BA87-9A0E-995A785337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9025" y="4381500"/>
            <a:ext cx="5122800" cy="1717200"/>
          </a:xfrm>
        </p:spPr>
        <p:txBody>
          <a:bodyPr rIns="10800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28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1200" y="1846769"/>
            <a:ext cx="5313600" cy="3898760"/>
          </a:xfrm>
        </p:spPr>
        <p:txBody>
          <a:bodyPr rIns="108000">
            <a:norm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46769"/>
            <a:ext cx="4389140" cy="389876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7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2226" y="1846769"/>
            <a:ext cx="5314446" cy="3898760"/>
          </a:xfrm>
        </p:spPr>
        <p:txBody>
          <a:bodyPr rIns="108000">
            <a:norm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8F1D0C3-E345-DA1A-3668-DE9F8B013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804" y="1846769"/>
            <a:ext cx="4389140" cy="38987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4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rgbClr val="FFFFFF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60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panel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58119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197344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292767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31993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27415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66641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B6667-506C-FD4E-B98D-E90E1226DA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8800" y="2253600"/>
            <a:ext cx="3906000" cy="3412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41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panel two 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485060-BE01-A5D9-B293-66FAB8DC4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8800" y="2253600"/>
            <a:ext cx="3906000" cy="341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5DDAD-617F-6741-E0BA-C4133B1381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1200" y="1687513"/>
            <a:ext cx="493200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530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54B5D95-4F83-359C-8FCD-E14BC4AC9C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04377" y="1412878"/>
            <a:ext cx="9125120" cy="4724400"/>
          </a:xfrm>
        </p:spPr>
        <p:txBody>
          <a:bodyPr/>
          <a:lstStyle>
            <a:lvl1pPr marL="9000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9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AA6C8F-02A2-5780-3B44-3E8D65629A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25575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4160842"/>
            <a:ext cx="3483439" cy="317667"/>
          </a:xfrm>
        </p:spPr>
        <p:txBody>
          <a:bodyPr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A2BD5FB-60CA-8E9B-F6DF-7A6FB1B93A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74" y="4502487"/>
            <a:ext cx="3483438" cy="317667"/>
          </a:xfrm>
        </p:spPr>
        <p:txBody>
          <a:bodyPr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CFD1A9-B1E6-239C-FBAB-267510721D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77261" y="2512088"/>
            <a:ext cx="5282675" cy="230806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GB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188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67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rgbClr val="F0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28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47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BA8D7F-D345-CE85-01FD-667CD08FF0E9}"/>
              </a:ext>
            </a:extLst>
          </p:cNvPr>
          <p:cNvSpPr txBox="1">
            <a:spLocks/>
          </p:cNvSpPr>
          <p:nvPr userDrawn="1"/>
        </p:nvSpPr>
        <p:spPr>
          <a:xfrm>
            <a:off x="1134684" y="1553857"/>
            <a:ext cx="2522916" cy="40044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21C791-3CF7-9F1E-6CF5-71E067EDA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71" y="2353411"/>
            <a:ext cx="8750300" cy="18367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GB" sz="2800" kern="1200" dirty="0" smtClean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8E543BA-1BC9-CB4C-4EF7-7BF58873D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71" y="4377073"/>
            <a:ext cx="8750300" cy="36512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1" kern="1200" dirty="0" smtClean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2380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BA8D7F-D345-CE85-01FD-667CD08FF0E9}"/>
              </a:ext>
            </a:extLst>
          </p:cNvPr>
          <p:cNvSpPr txBox="1">
            <a:spLocks/>
          </p:cNvSpPr>
          <p:nvPr userDrawn="1"/>
        </p:nvSpPr>
        <p:spPr>
          <a:xfrm>
            <a:off x="1134684" y="1553857"/>
            <a:ext cx="2522916" cy="40044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21C791-3CF7-9F1E-6CF5-71E067EDA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71" y="2353411"/>
            <a:ext cx="8750300" cy="18367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GB" sz="28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8E543BA-1BC9-CB4C-4EF7-7BF58873D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71" y="4377073"/>
            <a:ext cx="8750300" cy="36512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1" kern="1200" dirty="0" smtClean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5350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2EDB9E-36C5-331F-FE4B-FA11863C036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449320"/>
            <a:ext cx="10607427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4A06105-1918-4D48-4012-403DC48E85B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77486" y="3961705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07D37555-56E0-B06A-2BF1-E0CC74C22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9982" y="3961705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02FD89F-3D60-2FD1-485C-6221111E6C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012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0B9962A7-CD41-6118-6450-821D8B75B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1605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92274A4-78DA-3E01-C255-AFE76F6886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957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708F00-742F-2C43-A211-F3150213C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3737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9162AE8-E357-35E9-508B-41339494E1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67194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E3BD5D-175C-EF12-7FC9-0788773733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88400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45307B8-8C12-0385-C7BA-5F63407DF0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38000" y="4384800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DF3858-039A-438A-E4A1-4CB305DFB2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7600" y="4384800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86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91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9F81D18-B8A7-4EA1-250C-DCC372BC8E13}"/>
              </a:ext>
            </a:extLst>
          </p:cNvPr>
          <p:cNvSpPr txBox="1">
            <a:spLocks/>
          </p:cNvSpPr>
          <p:nvPr/>
        </p:nvSpPr>
        <p:spPr>
          <a:xfrm>
            <a:off x="1084349" y="3514204"/>
            <a:ext cx="7506842" cy="39696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Powering the world of work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BC7164-FD22-490B-65DA-7F9AF62F72F7}"/>
              </a:ext>
            </a:extLst>
          </p:cNvPr>
          <p:cNvGrpSpPr/>
          <p:nvPr userDrawn="1"/>
        </p:nvGrpSpPr>
        <p:grpSpPr>
          <a:xfrm>
            <a:off x="6417903" y="5486"/>
            <a:ext cx="4883744" cy="6828826"/>
            <a:chOff x="6549356" y="5486"/>
            <a:chExt cx="4883744" cy="682882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AD5FDC-FA8F-CB6F-3F0F-232D86DC0038}"/>
                </a:ext>
              </a:extLst>
            </p:cNvPr>
            <p:cNvSpPr/>
            <p:nvPr/>
          </p:nvSpPr>
          <p:spPr>
            <a:xfrm rot="21242962">
              <a:off x="6549356" y="5486"/>
              <a:ext cx="2540174" cy="1976639"/>
            </a:xfrm>
            <a:custGeom>
              <a:avLst/>
              <a:gdLst>
                <a:gd name="connsiteX0" fmla="*/ 1374372 w 2540174"/>
                <a:gd name="connsiteY0" fmla="*/ 0 h 1976639"/>
                <a:gd name="connsiteX1" fmla="*/ 2540174 w 2540174"/>
                <a:gd name="connsiteY1" fmla="*/ 121516 h 1976639"/>
                <a:gd name="connsiteX2" fmla="*/ 2319004 w 2540174"/>
                <a:gd name="connsiteY2" fmla="*/ 244769 h 1976639"/>
                <a:gd name="connsiteX3" fmla="*/ 1147936 w 2540174"/>
                <a:gd name="connsiteY3" fmla="*/ 1075407 h 1976639"/>
                <a:gd name="connsiteX4" fmla="*/ 351927 w 2540174"/>
                <a:gd name="connsiteY4" fmla="*/ 1976639 h 1976639"/>
                <a:gd name="connsiteX5" fmla="*/ 77094 w 2540174"/>
                <a:gd name="connsiteY5" fmla="*/ 1800399 h 1976639"/>
                <a:gd name="connsiteX6" fmla="*/ 25384 w 2540174"/>
                <a:gd name="connsiteY6" fmla="*/ 1712740 h 1976639"/>
                <a:gd name="connsiteX7" fmla="*/ 593545 w 2540174"/>
                <a:gd name="connsiteY7" fmla="*/ 672561 h 1976639"/>
                <a:gd name="connsiteX8" fmla="*/ 1248544 w 2540174"/>
                <a:gd name="connsiteY8" fmla="*/ 93328 h 197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174" h="1976639">
                  <a:moveTo>
                    <a:pt x="1374372" y="0"/>
                  </a:moveTo>
                  <a:lnTo>
                    <a:pt x="2540174" y="121516"/>
                  </a:lnTo>
                  <a:lnTo>
                    <a:pt x="2319004" y="244769"/>
                  </a:lnTo>
                  <a:cubicBezTo>
                    <a:pt x="1907647" y="484374"/>
                    <a:pt x="1512338" y="758000"/>
                    <a:pt x="1147936" y="1075407"/>
                  </a:cubicBezTo>
                  <a:cubicBezTo>
                    <a:pt x="932634" y="1262584"/>
                    <a:pt x="522408" y="1608641"/>
                    <a:pt x="351927" y="1976639"/>
                  </a:cubicBezTo>
                  <a:cubicBezTo>
                    <a:pt x="241261" y="1941139"/>
                    <a:pt x="145241" y="1885599"/>
                    <a:pt x="77094" y="1800399"/>
                  </a:cubicBezTo>
                  <a:cubicBezTo>
                    <a:pt x="54711" y="1772325"/>
                    <a:pt x="37606" y="1742994"/>
                    <a:pt x="25384" y="1712740"/>
                  </a:cubicBezTo>
                  <a:cubicBezTo>
                    <a:pt x="-120579" y="1354254"/>
                    <a:pt x="402248" y="859924"/>
                    <a:pt x="593545" y="672561"/>
                  </a:cubicBezTo>
                  <a:cubicBezTo>
                    <a:pt x="829125" y="442341"/>
                    <a:pt x="1041333" y="254555"/>
                    <a:pt x="1248544" y="933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1064200-2FDB-8854-6149-140FCEAC061C}"/>
                </a:ext>
              </a:extLst>
            </p:cNvPr>
            <p:cNvSpPr/>
            <p:nvPr/>
          </p:nvSpPr>
          <p:spPr>
            <a:xfrm rot="21242962">
              <a:off x="6699121" y="1589759"/>
              <a:ext cx="4219130" cy="1340463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938A101-18F6-3C75-6073-A86841C7A113}"/>
                </a:ext>
              </a:extLst>
            </p:cNvPr>
            <p:cNvSpPr/>
            <p:nvPr/>
          </p:nvSpPr>
          <p:spPr>
            <a:xfrm rot="21242962">
              <a:off x="6992707" y="2304275"/>
              <a:ext cx="4440393" cy="4530037"/>
            </a:xfrm>
            <a:custGeom>
              <a:avLst/>
              <a:gdLst>
                <a:gd name="connsiteX0" fmla="*/ 4108292 w 4440393"/>
                <a:gd name="connsiteY0" fmla="*/ 0 h 4530037"/>
                <a:gd name="connsiteX1" fmla="*/ 4393250 w 4440393"/>
                <a:gd name="connsiteY1" fmla="*/ 857957 h 4530037"/>
                <a:gd name="connsiteX2" fmla="*/ 4390534 w 4440393"/>
                <a:gd name="connsiteY2" fmla="*/ 859203 h 4530037"/>
                <a:gd name="connsiteX3" fmla="*/ 3580177 w 4440393"/>
                <a:gd name="connsiteY3" fmla="*/ 2993784 h 4530037"/>
                <a:gd name="connsiteX4" fmla="*/ 2038526 w 4440393"/>
                <a:gd name="connsiteY4" fmla="*/ 4412429 h 4530037"/>
                <a:gd name="connsiteX5" fmla="*/ 1873976 w 4440393"/>
                <a:gd name="connsiteY5" fmla="*/ 4530037 h 4530037"/>
                <a:gd name="connsiteX6" fmla="*/ 0 w 4440393"/>
                <a:gd name="connsiteY6" fmla="*/ 4334707 h 4530037"/>
                <a:gd name="connsiteX7" fmla="*/ 120875 w 4440393"/>
                <a:gd name="connsiteY7" fmla="*/ 4237966 h 4530037"/>
                <a:gd name="connsiteX8" fmla="*/ 336429 w 4440393"/>
                <a:gd name="connsiteY8" fmla="*/ 4099796 h 4530037"/>
                <a:gd name="connsiteX9" fmla="*/ 2937303 w 4440393"/>
                <a:gd name="connsiteY9" fmla="*/ 2230809 h 4530037"/>
                <a:gd name="connsiteX10" fmla="*/ 4085552 w 4440393"/>
                <a:gd name="connsiteY10" fmla="*/ 476188 h 4530037"/>
                <a:gd name="connsiteX11" fmla="*/ 4108292 w 4440393"/>
                <a:gd name="connsiteY11" fmla="*/ 0 h 45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40393" h="4530037">
                  <a:moveTo>
                    <a:pt x="4108292" y="0"/>
                  </a:moveTo>
                  <a:lnTo>
                    <a:pt x="4393250" y="857957"/>
                  </a:lnTo>
                  <a:lnTo>
                    <a:pt x="4390534" y="859203"/>
                  </a:lnTo>
                  <a:cubicBezTo>
                    <a:pt x="4623606" y="1512532"/>
                    <a:pt x="3986268" y="2501821"/>
                    <a:pt x="3580177" y="2993784"/>
                  </a:cubicBezTo>
                  <a:cubicBezTo>
                    <a:pt x="3155563" y="3504232"/>
                    <a:pt x="2621580" y="3982170"/>
                    <a:pt x="2038526" y="4412429"/>
                  </a:cubicBezTo>
                  <a:lnTo>
                    <a:pt x="1873976" y="4530037"/>
                  </a:lnTo>
                  <a:lnTo>
                    <a:pt x="0" y="4334707"/>
                  </a:lnTo>
                  <a:lnTo>
                    <a:pt x="120875" y="4237966"/>
                  </a:lnTo>
                  <a:cubicBezTo>
                    <a:pt x="190323" y="4188073"/>
                    <a:pt x="262240" y="4141930"/>
                    <a:pt x="336429" y="4099796"/>
                  </a:cubicBezTo>
                  <a:cubicBezTo>
                    <a:pt x="1176090" y="3623375"/>
                    <a:pt x="2223431" y="2976436"/>
                    <a:pt x="2937303" y="2230809"/>
                  </a:cubicBezTo>
                  <a:cubicBezTo>
                    <a:pt x="3502699" y="1640262"/>
                    <a:pt x="3951723" y="1002334"/>
                    <a:pt x="4085552" y="476188"/>
                  </a:cubicBezTo>
                  <a:cubicBezTo>
                    <a:pt x="4129606" y="303504"/>
                    <a:pt x="4139472" y="143037"/>
                    <a:pt x="410829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7D060999-7EDC-78DA-BCA4-FF58F3925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011" y="2970825"/>
            <a:ext cx="3103464" cy="3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1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A73A0B3-E323-EBD2-098B-3E1A25761AA4}"/>
              </a:ext>
            </a:extLst>
          </p:cNvPr>
          <p:cNvSpPr txBox="1">
            <a:spLocks/>
          </p:cNvSpPr>
          <p:nvPr userDrawn="1"/>
        </p:nvSpPr>
        <p:spPr>
          <a:xfrm>
            <a:off x="1149849" y="2507409"/>
            <a:ext cx="6443257" cy="17777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6000" spc="-50"/>
              <a:t>Thank you for </a:t>
            </a:r>
            <a:r>
              <a:rPr lang="en-US" sz="6000" spc="-50">
                <a:solidFill>
                  <a:schemeClr val="tx2"/>
                </a:solidFill>
              </a:rPr>
              <a:t>your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AC2A8-EB63-76CF-4678-CFF34A06F01E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7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46AC2A8-EB63-76CF-4678-CFF34A06F01E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9C4B1-8BBD-4A86-97E6-A05321731C6E}"/>
              </a:ext>
            </a:extLst>
          </p:cNvPr>
          <p:cNvGrpSpPr/>
          <p:nvPr userDrawn="1"/>
        </p:nvGrpSpPr>
        <p:grpSpPr>
          <a:xfrm>
            <a:off x="1161334" y="3581400"/>
            <a:ext cx="9922400" cy="372831"/>
            <a:chOff x="1383408" y="3927281"/>
            <a:chExt cx="9922400" cy="37283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2258D66-EE6D-A115-1AB5-B4C27C73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3408" y="3927281"/>
              <a:ext cx="372831" cy="372831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BA16597B-7B44-BE93-4394-1DA701C95A99}"/>
                </a:ext>
              </a:extLst>
            </p:cNvPr>
            <p:cNvSpPr txBox="1">
              <a:spLocks/>
            </p:cNvSpPr>
            <p:nvPr/>
          </p:nvSpPr>
          <p:spPr>
            <a:xfrm>
              <a:off x="1886305" y="3979892"/>
              <a:ext cx="1978833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+44(0) 330 343 4000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8CBC0C8-00D3-597B-95ED-2951CCF5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8650" y="3966176"/>
              <a:ext cx="375506" cy="295040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1E394DDB-95F4-C779-DDA8-2A6D4C37E464}"/>
                </a:ext>
              </a:extLst>
            </p:cNvPr>
            <p:cNvSpPr txBox="1">
              <a:spLocks/>
            </p:cNvSpPr>
            <p:nvPr/>
          </p:nvSpPr>
          <p:spPr>
            <a:xfrm>
              <a:off x="5041117" y="3979892"/>
              <a:ext cx="2310527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www.oneadvanced.com</a:t>
              </a:r>
              <a:endParaRPr lang="en-GB" sz="1600" b="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617B8F-439F-0846-C91B-0D0BE613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07239" y="3966176"/>
              <a:ext cx="375506" cy="295040"/>
            </a:xfrm>
            <a:prstGeom prst="rect">
              <a:avLst/>
            </a:prstGeom>
          </p:spPr>
        </p:pic>
        <p:sp>
          <p:nvSpPr>
            <p:cNvPr id="13" name="Title 1">
              <a:hlinkClick r:id="rId8"/>
              <a:extLst>
                <a:ext uri="{FF2B5EF4-FFF2-40B4-BE49-F238E27FC236}">
                  <a16:creationId xmlns:a16="http://schemas.microsoft.com/office/drawing/2014/main" id="{0C9002D1-74E0-6CBD-9260-7B915AF42557}"/>
                </a:ext>
              </a:extLst>
            </p:cNvPr>
            <p:cNvSpPr txBox="1">
              <a:spLocks/>
            </p:cNvSpPr>
            <p:nvPr/>
          </p:nvSpPr>
          <p:spPr>
            <a:xfrm>
              <a:off x="8539706" y="3979892"/>
              <a:ext cx="2766102" cy="281324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hello@oneadvanced.com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BE4C725-FC06-DB3B-0F4B-89A77869B06D}"/>
              </a:ext>
            </a:extLst>
          </p:cNvPr>
          <p:cNvSpPr txBox="1">
            <a:spLocks/>
          </p:cNvSpPr>
          <p:nvPr userDrawn="1"/>
        </p:nvSpPr>
        <p:spPr>
          <a:xfrm>
            <a:off x="2532063" y="2328182"/>
            <a:ext cx="7127875" cy="49431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Connect with 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8167D-1797-F786-9B8C-3BB1923D6493}"/>
              </a:ext>
            </a:extLst>
          </p:cNvPr>
          <p:cNvSpPr txBox="1"/>
          <p:nvPr userDrawn="1"/>
        </p:nvSpPr>
        <p:spPr>
          <a:xfrm>
            <a:off x="3194787" y="5765172"/>
            <a:ext cx="7618977" cy="37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800" kern="100">
                <a:solidFill>
                  <a:srgbClr val="2C2C3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Computer Software Group Limited is a company registered in England and Wales under company number 05965280, whose registered office </a:t>
            </a:r>
            <a:r>
              <a:rPr lang="en-GB" sz="800" kern="100">
                <a:solidFill>
                  <a:srgbClr val="37374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is: The Mailbox, Level 3, 101 Wharfside Street, Birmingham, B1 1RF</a:t>
            </a:r>
            <a:r>
              <a:rPr lang="en-GB" sz="800" kern="100">
                <a:solidFill>
                  <a:srgbClr val="2C2C3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full list of its trading subsidiaries is available at www.oneadvanced.com/legal-privacy.</a:t>
            </a:r>
            <a:endParaRPr lang="en-US" sz="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8498B2A-6B78-C39B-1C69-0EA4C112C95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98111" y="5849241"/>
            <a:ext cx="1752318" cy="2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AA6C8F-02A2-5780-3B44-3E8D65629A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25575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A2BD5FB-60CA-8E9B-F6DF-7A6FB1B93A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74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328CA78-E1CB-C82D-3890-7CE118FFA6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83174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86042117-1A75-2036-9EB6-B3BAB40557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1976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CD4D48C-EC00-94E4-69F3-EF51AC0276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1973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A1D6FB7-B1FF-8326-8B31-3AC5954FA26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0677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9ED438C1-B0A6-419C-0AC3-151D81BAE8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9479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6B83889-1ECE-CF73-A5C2-C8DE7E9CA0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9476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5DFCF-753F-8AAE-BDF9-C48470388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25600"/>
            <a:ext cx="10606321" cy="470373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961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19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 column layout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BE95FB-3017-DADE-892F-13E7D40E0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425600"/>
            <a:ext cx="5292000" cy="4703763"/>
          </a:xfrm>
        </p:spPr>
        <p:txBody>
          <a:bodyPr rIns="144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FE3A2E7-1F0F-EE32-54FC-483C1B4865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1725" y="1425600"/>
            <a:ext cx="5292725" cy="4703762"/>
          </a:xfrm>
        </p:spPr>
        <p:txBody>
          <a:bodyPr rIns="144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3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7E141D0-D9B3-455C-EEDE-4DCE0B6CFF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6793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3506340-35FC-C29C-ECA6-E18ACF788B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9209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58C3F-4AF2-5203-B79A-85304ECE66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738" y="2120900"/>
            <a:ext cx="3403600" cy="4016375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D4218F-21E0-836D-1281-7B919D8FB3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5600" y="2120900"/>
            <a:ext cx="3391200" cy="4010400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8AC3CA-21D5-5DE9-5215-889DD6CCC3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09200" y="2120400"/>
            <a:ext cx="3405600" cy="4010025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31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4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8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408044AA-06B3-8EC5-025E-E0C370AA3F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6801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6324656E-F595-8EF0-301D-E96ABD1BC7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9224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ABE22CCF-2F3A-7BF7-D06A-98DA8FDF19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81647" y="1417662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359EB-9A8A-74DE-9807-20FC1CFC6C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850" y="2120900"/>
            <a:ext cx="2519363" cy="4010400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02570-AAC4-EB67-6803-AFEF5ADB17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97250" y="2120900"/>
            <a:ext cx="2519363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DF1DC0-C063-7FD0-F2DB-E264C68879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1200" y="2120900"/>
            <a:ext cx="2520000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3BD47F-EE45-B3AF-33B4-9D794F8668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80400" y="2120900"/>
            <a:ext cx="2520000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69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7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7876D-F756-34ED-FE38-BD84C113B5B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762829"/>
            <a:ext cx="10666101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65298-43BA-FFF3-327B-46CE2692E53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88050" y="1417662"/>
            <a:ext cx="0" cy="4711676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CC51DE0-F066-5324-2C99-81558D301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76" y="1841824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240717-6CDE-B21A-B545-87AA56D83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400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179E0B83-D473-F57B-563A-6CFD62DBEE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400" y="1841824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94E577C-B103-1B87-CEEE-02CFA31AC4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874603D-7E3E-8180-F8FD-8504D8000B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376" y="4380373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FC45ADDA-AC55-0B94-398F-94F6B3B7D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9005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512BF3A-A754-CFE5-9D8E-6A4A96ADD5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9004" y="4380373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2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1200" y="1846769"/>
            <a:ext cx="5136087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46769"/>
            <a:ext cx="438914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30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2226" y="1846769"/>
            <a:ext cx="513720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8F1D0C3-E345-DA1A-3668-DE9F8B013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804" y="1846769"/>
            <a:ext cx="4389140" cy="389875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1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DCACB3E2-F3D6-FBFE-9D4D-122785B60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28700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DAE5C-AB56-334E-55D5-580A0F311684}"/>
              </a:ext>
            </a:extLst>
          </p:cNvPr>
          <p:cNvGrpSpPr/>
          <p:nvPr userDrawn="1"/>
        </p:nvGrpSpPr>
        <p:grpSpPr>
          <a:xfrm>
            <a:off x="6478742" y="11724"/>
            <a:ext cx="5092742" cy="3234091"/>
            <a:chOff x="6478742" y="11724"/>
            <a:chExt cx="5092742" cy="323409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419A74-C617-E2EF-D709-898E5041469E}"/>
                </a:ext>
              </a:extLst>
            </p:cNvPr>
            <p:cNvSpPr/>
            <p:nvPr/>
          </p:nvSpPr>
          <p:spPr>
            <a:xfrm rot="21242962">
              <a:off x="6478742" y="11724"/>
              <a:ext cx="3084269" cy="2201375"/>
            </a:xfrm>
            <a:custGeom>
              <a:avLst/>
              <a:gdLst>
                <a:gd name="connsiteX0" fmla="*/ 1712414 w 3084269"/>
                <a:gd name="connsiteY0" fmla="*/ 0 h 2201375"/>
                <a:gd name="connsiteX1" fmla="*/ 3084269 w 3084269"/>
                <a:gd name="connsiteY1" fmla="*/ 142993 h 2201375"/>
                <a:gd name="connsiteX2" fmla="*/ 3068835 w 3084269"/>
                <a:gd name="connsiteY2" fmla="*/ 150278 h 2201375"/>
                <a:gd name="connsiteX3" fmla="*/ 1339326 w 3084269"/>
                <a:gd name="connsiteY3" fmla="*/ 1231203 h 2201375"/>
                <a:gd name="connsiteX4" fmla="*/ 410602 w 3084269"/>
                <a:gd name="connsiteY4" fmla="*/ 2201375 h 2201375"/>
                <a:gd name="connsiteX5" fmla="*/ 89947 w 3084269"/>
                <a:gd name="connsiteY5" fmla="*/ 2011654 h 2201375"/>
                <a:gd name="connsiteX6" fmla="*/ 29617 w 3084269"/>
                <a:gd name="connsiteY6" fmla="*/ 1917289 h 2201375"/>
                <a:gd name="connsiteX7" fmla="*/ 692504 w 3084269"/>
                <a:gd name="connsiteY7" fmla="*/ 797542 h 2201375"/>
                <a:gd name="connsiteX8" fmla="*/ 1697317 w 3084269"/>
                <a:gd name="connsiteY8" fmla="*/ 9339 h 220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269" h="2201375">
                  <a:moveTo>
                    <a:pt x="1712414" y="0"/>
                  </a:moveTo>
                  <a:lnTo>
                    <a:pt x="3084269" y="142993"/>
                  </a:lnTo>
                  <a:lnTo>
                    <a:pt x="3068835" y="150278"/>
                  </a:lnTo>
                  <a:cubicBezTo>
                    <a:pt x="2458563" y="450626"/>
                    <a:pt x="1870771" y="804095"/>
                    <a:pt x="1339326" y="1231203"/>
                  </a:cubicBezTo>
                  <a:cubicBezTo>
                    <a:pt x="1088128" y="1432698"/>
                    <a:pt x="609506" y="1805227"/>
                    <a:pt x="410602" y="2201375"/>
                  </a:cubicBezTo>
                  <a:cubicBezTo>
                    <a:pt x="281485" y="2163160"/>
                    <a:pt x="169456" y="2103371"/>
                    <a:pt x="89947" y="2011654"/>
                  </a:cubicBezTo>
                  <a:cubicBezTo>
                    <a:pt x="63833" y="1981432"/>
                    <a:pt x="43876" y="1949857"/>
                    <a:pt x="29617" y="1917289"/>
                  </a:cubicBezTo>
                  <a:cubicBezTo>
                    <a:pt x="-140683" y="1531380"/>
                    <a:pt x="469312" y="999237"/>
                    <a:pt x="692504" y="797542"/>
                  </a:cubicBezTo>
                  <a:cubicBezTo>
                    <a:pt x="1058981" y="467100"/>
                    <a:pt x="1376979" y="217868"/>
                    <a:pt x="1697317" y="933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C47ADB-F7DB-9310-CF82-78A759ED12C3}"/>
                </a:ext>
              </a:extLst>
            </p:cNvPr>
            <p:cNvSpPr/>
            <p:nvPr/>
          </p:nvSpPr>
          <p:spPr>
            <a:xfrm rot="21242962">
              <a:off x="6648918" y="1802814"/>
              <a:ext cx="4922566" cy="1443001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657EF-F445-0102-2BA7-44A9F51D8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489" y="730389"/>
            <a:ext cx="1735149" cy="3631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524C59-1038-4ACF-93AC-7C05DA1D0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489" y="730389"/>
            <a:ext cx="1735149" cy="36317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E279612-A00D-9DA6-F257-9A62F420A7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989150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 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57F8B76-BD18-D930-D55C-B6A1B10E8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5412991-0C78-34EB-A601-7A8E3F7EE776}"/>
              </a:ext>
            </a:extLst>
          </p:cNvPr>
          <p:cNvSpPr/>
          <p:nvPr userDrawn="1"/>
        </p:nvSpPr>
        <p:spPr>
          <a:xfrm rot="21242962">
            <a:off x="7869369" y="2520796"/>
            <a:ext cx="4256009" cy="4337952"/>
          </a:xfrm>
          <a:custGeom>
            <a:avLst/>
            <a:gdLst>
              <a:gd name="connsiteX0" fmla="*/ 3868539 w 4256009"/>
              <a:gd name="connsiteY0" fmla="*/ 0 h 4337952"/>
              <a:gd name="connsiteX1" fmla="*/ 4201006 w 4256009"/>
              <a:gd name="connsiteY1" fmla="*/ 923585 h 4337952"/>
              <a:gd name="connsiteX2" fmla="*/ 4197837 w 4256009"/>
              <a:gd name="connsiteY2" fmla="*/ 924928 h 4337952"/>
              <a:gd name="connsiteX3" fmla="*/ 3252373 w 4256009"/>
              <a:gd name="connsiteY3" fmla="*/ 3222792 h 4337952"/>
              <a:gd name="connsiteX4" fmla="*/ 2112265 w 4256009"/>
              <a:gd name="connsiteY4" fmla="*/ 4270280 h 4337952"/>
              <a:gd name="connsiteX5" fmla="*/ 2022491 w 4256009"/>
              <a:gd name="connsiteY5" fmla="*/ 4337952 h 4337952"/>
              <a:gd name="connsiteX6" fmla="*/ 0 w 4256009"/>
              <a:gd name="connsiteY6" fmla="*/ 4127141 h 4337952"/>
              <a:gd name="connsiteX7" fmla="*/ 238118 w 4256009"/>
              <a:gd name="connsiteY7" fmla="*/ 3995550 h 4337952"/>
              <a:gd name="connsiteX8" fmla="*/ 2502315 w 4256009"/>
              <a:gd name="connsiteY8" fmla="*/ 2401453 h 4337952"/>
              <a:gd name="connsiteX9" fmla="*/ 3842007 w 4256009"/>
              <a:gd name="connsiteY9" fmla="*/ 512614 h 4337952"/>
              <a:gd name="connsiteX10" fmla="*/ 3868539 w 4256009"/>
              <a:gd name="connsiteY10" fmla="*/ 0 h 433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009" h="4337952">
                <a:moveTo>
                  <a:pt x="3868539" y="0"/>
                </a:moveTo>
                <a:lnTo>
                  <a:pt x="4201006" y="923585"/>
                </a:lnTo>
                <a:lnTo>
                  <a:pt x="4197837" y="924928"/>
                </a:lnTo>
                <a:cubicBezTo>
                  <a:pt x="4469769" y="1628233"/>
                  <a:pt x="3726170" y="2693196"/>
                  <a:pt x="3252373" y="3222792"/>
                </a:cubicBezTo>
                <a:cubicBezTo>
                  <a:pt x="2922101" y="3589121"/>
                  <a:pt x="2535116" y="3939896"/>
                  <a:pt x="2112265" y="4270280"/>
                </a:cubicBezTo>
                <a:lnTo>
                  <a:pt x="2022491" y="4337952"/>
                </a:lnTo>
                <a:lnTo>
                  <a:pt x="0" y="4127141"/>
                </a:lnTo>
                <a:lnTo>
                  <a:pt x="238118" y="3995550"/>
                </a:lnTo>
                <a:cubicBezTo>
                  <a:pt x="1034127" y="3545690"/>
                  <a:pt x="1877646" y="3003452"/>
                  <a:pt x="2502315" y="2401453"/>
                </a:cubicBezTo>
                <a:cubicBezTo>
                  <a:pt x="3161978" y="1765733"/>
                  <a:pt x="3685865" y="1079007"/>
                  <a:pt x="3842007" y="512614"/>
                </a:cubicBezTo>
                <a:cubicBezTo>
                  <a:pt x="3893406" y="326720"/>
                  <a:pt x="3904917" y="153979"/>
                  <a:pt x="386853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1"/>
              </a:gs>
            </a:gsLst>
            <a:lin ang="18900000" scaled="1"/>
            <a:tileRect/>
          </a:gradFill>
          <a:ln w="76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6E4DEAF-BC4A-5DD9-036E-624FD7C4D0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0" y="1287463"/>
            <a:ext cx="4264025" cy="4273550"/>
          </a:xfrm>
          <a:custGeom>
            <a:avLst/>
            <a:gdLst>
              <a:gd name="connsiteX0" fmla="*/ 328842 w 4264025"/>
              <a:gd name="connsiteY0" fmla="*/ 0 h 4273550"/>
              <a:gd name="connsiteX1" fmla="*/ 3935183 w 4264025"/>
              <a:gd name="connsiteY1" fmla="*/ 0 h 4273550"/>
              <a:gd name="connsiteX2" fmla="*/ 4264025 w 4264025"/>
              <a:gd name="connsiteY2" fmla="*/ 328842 h 4273550"/>
              <a:gd name="connsiteX3" fmla="*/ 4264025 w 4264025"/>
              <a:gd name="connsiteY3" fmla="*/ 2397987 h 4273550"/>
              <a:gd name="connsiteX4" fmla="*/ 4187602 w 4264025"/>
              <a:gd name="connsiteY4" fmla="*/ 2540521 h 4273550"/>
              <a:gd name="connsiteX5" fmla="*/ 3434167 w 4264025"/>
              <a:gd name="connsiteY5" fmla="*/ 3594728 h 4273550"/>
              <a:gd name="connsiteX6" fmla="*/ 2977109 w 4264025"/>
              <a:gd name="connsiteY6" fmla="*/ 4084536 h 4273550"/>
              <a:gd name="connsiteX7" fmla="*/ 2776680 w 4264025"/>
              <a:gd name="connsiteY7" fmla="*/ 4273550 h 4273550"/>
              <a:gd name="connsiteX8" fmla="*/ 328842 w 4264025"/>
              <a:gd name="connsiteY8" fmla="*/ 4273550 h 4273550"/>
              <a:gd name="connsiteX9" fmla="*/ 0 w 4264025"/>
              <a:gd name="connsiteY9" fmla="*/ 3944708 h 4273550"/>
              <a:gd name="connsiteX10" fmla="*/ 0 w 4264025"/>
              <a:gd name="connsiteY10" fmla="*/ 328842 h 4273550"/>
              <a:gd name="connsiteX11" fmla="*/ 328842 w 4264025"/>
              <a:gd name="connsiteY11" fmla="*/ 0 h 42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4025" h="4273550">
                <a:moveTo>
                  <a:pt x="328842" y="0"/>
                </a:moveTo>
                <a:lnTo>
                  <a:pt x="3935183" y="0"/>
                </a:lnTo>
                <a:cubicBezTo>
                  <a:pt x="4116797" y="0"/>
                  <a:pt x="4264025" y="147228"/>
                  <a:pt x="4264025" y="328842"/>
                </a:cubicBezTo>
                <a:lnTo>
                  <a:pt x="4264025" y="2397987"/>
                </a:lnTo>
                <a:lnTo>
                  <a:pt x="4187602" y="2540521"/>
                </a:lnTo>
                <a:cubicBezTo>
                  <a:pt x="3989287" y="2884882"/>
                  <a:pt x="3729269" y="3244387"/>
                  <a:pt x="3434167" y="3594728"/>
                </a:cubicBezTo>
                <a:cubicBezTo>
                  <a:pt x="3294444" y="3760607"/>
                  <a:pt x="3140729" y="3924189"/>
                  <a:pt x="2977109" y="4084536"/>
                </a:cubicBezTo>
                <a:lnTo>
                  <a:pt x="2776680" y="4273550"/>
                </a:lnTo>
                <a:lnTo>
                  <a:pt x="328842" y="4273550"/>
                </a:lnTo>
                <a:cubicBezTo>
                  <a:pt x="147228" y="4273550"/>
                  <a:pt x="0" y="4126322"/>
                  <a:pt x="0" y="3944708"/>
                </a:cubicBezTo>
                <a:lnTo>
                  <a:pt x="0" y="328842"/>
                </a:lnTo>
                <a:cubicBezTo>
                  <a:pt x="0" y="147228"/>
                  <a:pt x="147228" y="0"/>
                  <a:pt x="3288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8702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97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4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58119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197344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292767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31993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27415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66641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B6667-506C-FD4E-B98D-E90E1226DA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8800" y="2253600"/>
            <a:ext cx="3906000" cy="3412800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two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485060-BE01-A5D9-B293-66FAB8DC4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8800" y="2253600"/>
            <a:ext cx="3906000" cy="341280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5DDAD-617F-6741-E0BA-C4133B1381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1200" y="1687513"/>
            <a:ext cx="4932000" cy="442440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97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9811210-6F11-5159-3CEE-661D6E145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597689"/>
            <a:ext cx="5314446" cy="4069582"/>
          </a:xfrm>
          <a:solidFill>
            <a:srgbClr val="F0F0F5"/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5600" cy="51868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D3783-8BAD-F494-8B12-7CF7AE3055E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2226" y="1704516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E49D2F-57C5-C6D7-6216-B2D75F0E9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1725" y="2096771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F193B1F-8EF5-CCA3-E8B2-AD9CB5654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226" y="305099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EE743EC8-1A09-95A3-0597-13315B963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1725" y="344325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AFC6E54-9A0B-DDE9-4401-256A54286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226" y="439202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7ACAF80-DFD5-AA6B-61A0-54EBA4EBE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1725" y="478428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9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9811210-6F11-5159-3CEE-661D6E145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6794" y="1593767"/>
            <a:ext cx="4114800" cy="4107087"/>
          </a:xfrm>
          <a:prstGeom prst="roundRect">
            <a:avLst>
              <a:gd name="adj" fmla="val 7615"/>
            </a:avLst>
          </a:prstGeom>
          <a:solidFill>
            <a:srgbClr val="F0F0F5"/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8" cy="51868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D3783-8BAD-F494-8B12-7CF7AE3055E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2226" y="1704516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E49D2F-57C5-C6D7-6216-B2D75F0E9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1725" y="2096771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F193B1F-8EF5-CCA3-E8B2-AD9CB5654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226" y="305099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EE743EC8-1A09-95A3-0597-13315B963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1725" y="344325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AFC6E54-9A0B-DDE9-4401-256A54286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226" y="4397480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7ACAF80-DFD5-AA6B-61A0-54EBA4EBE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1725" y="4789735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EE144-5BB5-C5BE-3211-4ACE9671E42F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9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566984-B347-149E-5EF6-AAEE91A2E0DA}"/>
              </a:ext>
            </a:extLst>
          </p:cNvPr>
          <p:cNvSpPr/>
          <p:nvPr userDrawn="1"/>
        </p:nvSpPr>
        <p:spPr>
          <a:xfrm>
            <a:off x="488878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19C1E24-F3BE-1545-B466-259D2F466505}"/>
              </a:ext>
            </a:extLst>
          </p:cNvPr>
          <p:cNvSpPr txBox="1">
            <a:spLocks/>
          </p:cNvSpPr>
          <p:nvPr userDrawn="1"/>
        </p:nvSpPr>
        <p:spPr>
          <a:xfrm>
            <a:off x="11301647" y="6356350"/>
            <a:ext cx="39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462540C-F753-3056-E12C-65BA9F96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12" y="428399"/>
            <a:ext cx="5090026" cy="738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AB79E9F5-9B26-D766-6D16-3F2857660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7971" y="1944056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EEF6B20-7D2D-8BE4-DEB0-1CB4EAA1F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412" y="2336311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2D47398-A81A-2F66-E483-91B10294E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971" y="3290538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EDA391CD-BF5E-4808-FA75-365989C220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7412" y="3682793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8B28A51F-7A4D-0432-A413-F17616ABC4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7971" y="4637020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40B90ED3-2AF3-6557-DEDB-F226C1F674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7412" y="5029275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1B9B645-A9EB-1AA3-6ACA-3315C544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6399839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6399839 w 12191999"/>
              <a:gd name="connsiteY3" fmla="*/ 6858000 h 6858000"/>
              <a:gd name="connsiteX4" fmla="*/ 0 w 12191999"/>
              <a:gd name="connsiteY4" fmla="*/ 0 h 6858000"/>
              <a:gd name="connsiteX5" fmla="*/ 488877 w 12191999"/>
              <a:gd name="connsiteY5" fmla="*/ 0 h 6858000"/>
              <a:gd name="connsiteX6" fmla="*/ 488877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639983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6399839" y="6858000"/>
                </a:lnTo>
                <a:close/>
                <a:moveTo>
                  <a:pt x="0" y="0"/>
                </a:moveTo>
                <a:lnTo>
                  <a:pt x="488877" y="0"/>
                </a:lnTo>
                <a:lnTo>
                  <a:pt x="488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0F5"/>
          </a:solidFill>
        </p:spPr>
        <p:txBody>
          <a:bodyPr wrap="square" anchor="ctr">
            <a:noAutofit/>
          </a:bodyPr>
          <a:lstStyle>
            <a:lvl1pPr marL="90000" indent="0" algn="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376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5DFCF-753F-8AAE-BDF9-C48470388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25600"/>
            <a:ext cx="10606321" cy="47037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075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19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 column layout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BE95FB-3017-DADE-892F-13E7D40E0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425600"/>
            <a:ext cx="5292000" cy="4703763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FE3A2E7-1F0F-EE32-54FC-483C1B4865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1725" y="1425600"/>
            <a:ext cx="5292725" cy="4703762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17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3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7E141D0-D9B3-455C-EEDE-4DCE0B6CFF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6793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3506340-35FC-C29C-ECA6-E18ACF788B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9209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58C3F-4AF2-5203-B79A-85304ECE66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738" y="2120900"/>
            <a:ext cx="3403600" cy="4016375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D4218F-21E0-836D-1281-7B919D8FB3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5600" y="2120900"/>
            <a:ext cx="3391200" cy="4010400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8AC3CA-21D5-5DE9-5215-889DD6CCC3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09200" y="2120400"/>
            <a:ext cx="3405600" cy="4010025"/>
          </a:xfrm>
        </p:spPr>
        <p:txBody>
          <a:bodyPr rIns="108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835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DAE5C-AB56-334E-55D5-580A0F311684}"/>
              </a:ext>
            </a:extLst>
          </p:cNvPr>
          <p:cNvGrpSpPr/>
          <p:nvPr userDrawn="1"/>
        </p:nvGrpSpPr>
        <p:grpSpPr>
          <a:xfrm>
            <a:off x="6478742" y="11724"/>
            <a:ext cx="5092742" cy="3234091"/>
            <a:chOff x="6478742" y="11724"/>
            <a:chExt cx="5092742" cy="323409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419A74-C617-E2EF-D709-898E5041469E}"/>
                </a:ext>
              </a:extLst>
            </p:cNvPr>
            <p:cNvSpPr/>
            <p:nvPr/>
          </p:nvSpPr>
          <p:spPr>
            <a:xfrm rot="21242962">
              <a:off x="6478742" y="11724"/>
              <a:ext cx="3084269" cy="2201375"/>
            </a:xfrm>
            <a:custGeom>
              <a:avLst/>
              <a:gdLst>
                <a:gd name="connsiteX0" fmla="*/ 1712414 w 3084269"/>
                <a:gd name="connsiteY0" fmla="*/ 0 h 2201375"/>
                <a:gd name="connsiteX1" fmla="*/ 3084269 w 3084269"/>
                <a:gd name="connsiteY1" fmla="*/ 142993 h 2201375"/>
                <a:gd name="connsiteX2" fmla="*/ 3068835 w 3084269"/>
                <a:gd name="connsiteY2" fmla="*/ 150278 h 2201375"/>
                <a:gd name="connsiteX3" fmla="*/ 1339326 w 3084269"/>
                <a:gd name="connsiteY3" fmla="*/ 1231203 h 2201375"/>
                <a:gd name="connsiteX4" fmla="*/ 410602 w 3084269"/>
                <a:gd name="connsiteY4" fmla="*/ 2201375 h 2201375"/>
                <a:gd name="connsiteX5" fmla="*/ 89947 w 3084269"/>
                <a:gd name="connsiteY5" fmla="*/ 2011654 h 2201375"/>
                <a:gd name="connsiteX6" fmla="*/ 29617 w 3084269"/>
                <a:gd name="connsiteY6" fmla="*/ 1917289 h 2201375"/>
                <a:gd name="connsiteX7" fmla="*/ 692504 w 3084269"/>
                <a:gd name="connsiteY7" fmla="*/ 797542 h 2201375"/>
                <a:gd name="connsiteX8" fmla="*/ 1697317 w 3084269"/>
                <a:gd name="connsiteY8" fmla="*/ 9339 h 220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269" h="2201375">
                  <a:moveTo>
                    <a:pt x="1712414" y="0"/>
                  </a:moveTo>
                  <a:lnTo>
                    <a:pt x="3084269" y="142993"/>
                  </a:lnTo>
                  <a:lnTo>
                    <a:pt x="3068835" y="150278"/>
                  </a:lnTo>
                  <a:cubicBezTo>
                    <a:pt x="2458563" y="450626"/>
                    <a:pt x="1870771" y="804095"/>
                    <a:pt x="1339326" y="1231203"/>
                  </a:cubicBezTo>
                  <a:cubicBezTo>
                    <a:pt x="1088128" y="1432698"/>
                    <a:pt x="609506" y="1805227"/>
                    <a:pt x="410602" y="2201375"/>
                  </a:cubicBezTo>
                  <a:cubicBezTo>
                    <a:pt x="281485" y="2163160"/>
                    <a:pt x="169456" y="2103371"/>
                    <a:pt x="89947" y="2011654"/>
                  </a:cubicBezTo>
                  <a:cubicBezTo>
                    <a:pt x="63833" y="1981432"/>
                    <a:pt x="43876" y="1949857"/>
                    <a:pt x="29617" y="1917289"/>
                  </a:cubicBezTo>
                  <a:cubicBezTo>
                    <a:pt x="-140683" y="1531380"/>
                    <a:pt x="469312" y="999237"/>
                    <a:pt x="692504" y="797542"/>
                  </a:cubicBezTo>
                  <a:cubicBezTo>
                    <a:pt x="1058981" y="467100"/>
                    <a:pt x="1376979" y="217868"/>
                    <a:pt x="1697317" y="933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C47ADB-F7DB-9310-CF82-78A759ED12C3}"/>
                </a:ext>
              </a:extLst>
            </p:cNvPr>
            <p:cNvSpPr/>
            <p:nvPr/>
          </p:nvSpPr>
          <p:spPr>
            <a:xfrm rot="21242962">
              <a:off x="6648918" y="1802814"/>
              <a:ext cx="4922566" cy="1443001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657EF-F445-0102-2BA7-44A9F51D8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489" y="730389"/>
            <a:ext cx="1735149" cy="3631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524C59-1038-4ACF-93AC-7C05DA1D0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489" y="730389"/>
            <a:ext cx="1735149" cy="363171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75412991-0C78-34EB-A601-7A8E3F7EE776}"/>
              </a:ext>
            </a:extLst>
          </p:cNvPr>
          <p:cNvSpPr/>
          <p:nvPr userDrawn="1"/>
        </p:nvSpPr>
        <p:spPr>
          <a:xfrm rot="21242962">
            <a:off x="7869369" y="2520796"/>
            <a:ext cx="4256009" cy="4337952"/>
          </a:xfrm>
          <a:custGeom>
            <a:avLst/>
            <a:gdLst>
              <a:gd name="connsiteX0" fmla="*/ 3868539 w 4256009"/>
              <a:gd name="connsiteY0" fmla="*/ 0 h 4337952"/>
              <a:gd name="connsiteX1" fmla="*/ 4201006 w 4256009"/>
              <a:gd name="connsiteY1" fmla="*/ 923585 h 4337952"/>
              <a:gd name="connsiteX2" fmla="*/ 4197837 w 4256009"/>
              <a:gd name="connsiteY2" fmla="*/ 924928 h 4337952"/>
              <a:gd name="connsiteX3" fmla="*/ 3252373 w 4256009"/>
              <a:gd name="connsiteY3" fmla="*/ 3222792 h 4337952"/>
              <a:gd name="connsiteX4" fmla="*/ 2112265 w 4256009"/>
              <a:gd name="connsiteY4" fmla="*/ 4270280 h 4337952"/>
              <a:gd name="connsiteX5" fmla="*/ 2022491 w 4256009"/>
              <a:gd name="connsiteY5" fmla="*/ 4337952 h 4337952"/>
              <a:gd name="connsiteX6" fmla="*/ 0 w 4256009"/>
              <a:gd name="connsiteY6" fmla="*/ 4127141 h 4337952"/>
              <a:gd name="connsiteX7" fmla="*/ 238118 w 4256009"/>
              <a:gd name="connsiteY7" fmla="*/ 3995550 h 4337952"/>
              <a:gd name="connsiteX8" fmla="*/ 2502315 w 4256009"/>
              <a:gd name="connsiteY8" fmla="*/ 2401453 h 4337952"/>
              <a:gd name="connsiteX9" fmla="*/ 3842007 w 4256009"/>
              <a:gd name="connsiteY9" fmla="*/ 512614 h 4337952"/>
              <a:gd name="connsiteX10" fmla="*/ 3868539 w 4256009"/>
              <a:gd name="connsiteY10" fmla="*/ 0 h 433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009" h="4337952">
                <a:moveTo>
                  <a:pt x="3868539" y="0"/>
                </a:moveTo>
                <a:lnTo>
                  <a:pt x="4201006" y="923585"/>
                </a:lnTo>
                <a:lnTo>
                  <a:pt x="4197837" y="924928"/>
                </a:lnTo>
                <a:cubicBezTo>
                  <a:pt x="4469769" y="1628233"/>
                  <a:pt x="3726170" y="2693196"/>
                  <a:pt x="3252373" y="3222792"/>
                </a:cubicBezTo>
                <a:cubicBezTo>
                  <a:pt x="2922101" y="3589121"/>
                  <a:pt x="2535116" y="3939896"/>
                  <a:pt x="2112265" y="4270280"/>
                </a:cubicBezTo>
                <a:lnTo>
                  <a:pt x="2022491" y="4337952"/>
                </a:lnTo>
                <a:lnTo>
                  <a:pt x="0" y="4127141"/>
                </a:lnTo>
                <a:lnTo>
                  <a:pt x="238118" y="3995550"/>
                </a:lnTo>
                <a:cubicBezTo>
                  <a:pt x="1034127" y="3545690"/>
                  <a:pt x="1877646" y="3003452"/>
                  <a:pt x="2502315" y="2401453"/>
                </a:cubicBezTo>
                <a:cubicBezTo>
                  <a:pt x="3161978" y="1765733"/>
                  <a:pt x="3685865" y="1079007"/>
                  <a:pt x="3842007" y="512614"/>
                </a:cubicBezTo>
                <a:cubicBezTo>
                  <a:pt x="3893406" y="326720"/>
                  <a:pt x="3904917" y="153979"/>
                  <a:pt x="386853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1"/>
              </a:gs>
            </a:gsLst>
            <a:lin ang="18900000" scaled="1"/>
            <a:tileRect/>
          </a:gradFill>
          <a:ln w="76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C5667-D53D-4431-E3F2-914E5141B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28700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4D20E-0688-A8CD-F668-241C3808D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89150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6A6473A-A022-609A-AF07-7030038A9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302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4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8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408044AA-06B3-8EC5-025E-E0C370AA3F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6801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6324656E-F595-8EF0-301D-E96ABD1BC7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9224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ABE22CCF-2F3A-7BF7-D06A-98DA8FDF19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81647" y="1417662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359EB-9A8A-74DE-9807-20FC1CFC6C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850" y="2120900"/>
            <a:ext cx="2519363" cy="4010400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02570-AAC4-EB67-6803-AFEF5ADB17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97250" y="2120900"/>
            <a:ext cx="2519363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DF1DC0-C063-7FD0-F2DB-E264C68879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1200" y="2120900"/>
            <a:ext cx="2520000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3BD47F-EE45-B3AF-33B4-9D794F8668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80400" y="2120900"/>
            <a:ext cx="2520000" cy="4008438"/>
          </a:xfrm>
        </p:spPr>
        <p:txBody>
          <a:bodyPr rIns="108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421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Quadra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7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7876D-F756-34ED-FE38-BD84C113B5B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762829"/>
            <a:ext cx="10666101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65298-43BA-FFF3-327B-46CE2692E53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88050" y="1417662"/>
            <a:ext cx="0" cy="4711676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240717-6CDE-B21A-B545-87AA56D83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400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94E577C-B103-1B87-CEEE-02CFA31AC4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FC45ADDA-AC55-0B94-398F-94F6B3B7D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9005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73DC7-07F3-ABA3-D297-B2C121C32F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4850" y="1841500"/>
            <a:ext cx="5121275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35DC4F-2FA0-7E50-CF62-9AFB6B3E21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9025" y="1841500"/>
            <a:ext cx="5121275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6E024-9AF9-8E7F-A55A-8D12D291FD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5600" y="4381200"/>
            <a:ext cx="5122800" cy="1717200"/>
          </a:xfrm>
        </p:spPr>
        <p:txBody>
          <a:bodyPr rIns="10800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D3BF96-B778-BA87-9A0E-995A785337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9025" y="4381500"/>
            <a:ext cx="5122800" cy="1717200"/>
          </a:xfrm>
        </p:spPr>
        <p:txBody>
          <a:bodyPr rIns="10800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84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1200" y="1846769"/>
            <a:ext cx="5313600" cy="3898760"/>
          </a:xfrm>
        </p:spPr>
        <p:txBody>
          <a:bodyPr rIns="108000">
            <a:norm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46769"/>
            <a:ext cx="4389140" cy="389876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813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2226" y="1846769"/>
            <a:ext cx="5314446" cy="3898760"/>
          </a:xfrm>
        </p:spPr>
        <p:txBody>
          <a:bodyPr rIns="108000">
            <a:norm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8F1D0C3-E345-DA1A-3668-DE9F8B013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804" y="1846769"/>
            <a:ext cx="4389140" cy="38987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469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rgbClr val="FFFFFF"/>
              </a:buCl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916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611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panel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58119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197344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292767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31993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27415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66641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B6667-506C-FD4E-B98D-E90E1226DA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8800" y="2253600"/>
            <a:ext cx="3906000" cy="3412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58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panel two 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485060-BE01-A5D9-B293-66FAB8DC4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8800" y="2253600"/>
            <a:ext cx="3906000" cy="341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5DDAD-617F-6741-E0BA-C4133B1381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1200" y="1687513"/>
            <a:ext cx="4932000" cy="44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07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54B5D95-4F83-359C-8FCD-E14BC4AC9C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04377" y="1412878"/>
            <a:ext cx="9125120" cy="4724400"/>
          </a:xfrm>
        </p:spPr>
        <p:txBody>
          <a:bodyPr/>
          <a:lstStyle>
            <a:lvl1pPr marL="9000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19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58244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4684168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229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rgbClr val="F0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844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866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BA8D7F-D345-CE85-01FD-667CD08FF0E9}"/>
              </a:ext>
            </a:extLst>
          </p:cNvPr>
          <p:cNvSpPr txBox="1">
            <a:spLocks/>
          </p:cNvSpPr>
          <p:nvPr userDrawn="1"/>
        </p:nvSpPr>
        <p:spPr>
          <a:xfrm>
            <a:off x="1134684" y="1553857"/>
            <a:ext cx="2522916" cy="40044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21C791-3CF7-9F1E-6CF5-71E067EDA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71" y="2353411"/>
            <a:ext cx="8750300" cy="18367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GB" sz="2800" kern="1200" dirty="0" smtClean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8E543BA-1BC9-CB4C-4EF7-7BF58873D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71" y="4377073"/>
            <a:ext cx="8750300" cy="36512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1" kern="1200" dirty="0" smtClean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52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BA8D7F-D345-CE85-01FD-667CD08FF0E9}"/>
              </a:ext>
            </a:extLst>
          </p:cNvPr>
          <p:cNvSpPr txBox="1">
            <a:spLocks/>
          </p:cNvSpPr>
          <p:nvPr userDrawn="1"/>
        </p:nvSpPr>
        <p:spPr>
          <a:xfrm>
            <a:off x="1134684" y="1553857"/>
            <a:ext cx="2522916" cy="40044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21C791-3CF7-9F1E-6CF5-71E067EDA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71" y="2353411"/>
            <a:ext cx="8750300" cy="18367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GB" sz="28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8E543BA-1BC9-CB4C-4EF7-7BF58873D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71" y="4377073"/>
            <a:ext cx="8750300" cy="36512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1" kern="1200" dirty="0" smtClean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817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2EDB9E-36C5-331F-FE4B-FA11863C036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449320"/>
            <a:ext cx="10607427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4A06105-1918-4D48-4012-403DC48E85B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77486" y="3961705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07D37555-56E0-B06A-2BF1-E0CC74C22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9982" y="3961705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02FD89F-3D60-2FD1-485C-6221111E6C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012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0B9962A7-CD41-6118-6450-821D8B75B9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1605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92274A4-78DA-3E01-C255-AFE76F6886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957" y="1751068"/>
            <a:ext cx="180644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708F00-742F-2C43-A211-F3150213C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3737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9162AE8-E357-35E9-508B-41339494E1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67194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E3BD5D-175C-EF12-7FC9-0788773733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88400" y="2174875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45307B8-8C12-0385-C7BA-5F63407DF0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38000" y="4384800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DF3858-039A-438A-E4A1-4CB305DFB2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7600" y="4384800"/>
            <a:ext cx="1807200" cy="910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/>
            </a:lvl1pPr>
            <a:lvl2pPr marL="504000" indent="0">
              <a:buFont typeface="Arial" panose="020B0604020202020204" pitchFamily="34" charset="0"/>
              <a:buNone/>
              <a:defRPr sz="1050"/>
            </a:lvl2pPr>
            <a:lvl3pPr marL="972000" indent="0">
              <a:buNone/>
              <a:defRPr sz="1000"/>
            </a:lvl3pPr>
            <a:lvl4pPr marL="1368000" indent="0">
              <a:buNone/>
              <a:defRPr sz="900"/>
            </a:lvl4pPr>
            <a:lvl5pPr marL="1764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5187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87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32DBB-1E98-EE8C-27BB-2DDD5D36B81B}"/>
              </a:ext>
            </a:extLst>
          </p:cNvPr>
          <p:cNvGrpSpPr/>
          <p:nvPr userDrawn="1"/>
        </p:nvGrpSpPr>
        <p:grpSpPr>
          <a:xfrm>
            <a:off x="1084349" y="2801638"/>
            <a:ext cx="7506842" cy="1254725"/>
            <a:chOff x="1084349" y="2645070"/>
            <a:chExt cx="7506842" cy="12547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2713571-4CD9-A0D7-646D-D76205C8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349" y="2645070"/>
              <a:ext cx="2733674" cy="572164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9F81D18-B8A7-4EA1-250C-DCC372BC8E13}"/>
                </a:ext>
              </a:extLst>
            </p:cNvPr>
            <p:cNvSpPr txBox="1">
              <a:spLocks/>
            </p:cNvSpPr>
            <p:nvPr/>
          </p:nvSpPr>
          <p:spPr>
            <a:xfrm>
              <a:off x="1084349" y="3502828"/>
              <a:ext cx="7506842" cy="396967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3600"/>
                <a:t>Powering the world of work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BC7164-FD22-490B-65DA-7F9AF62F72F7}"/>
              </a:ext>
            </a:extLst>
          </p:cNvPr>
          <p:cNvGrpSpPr/>
          <p:nvPr userDrawn="1"/>
        </p:nvGrpSpPr>
        <p:grpSpPr>
          <a:xfrm>
            <a:off x="6417903" y="5486"/>
            <a:ext cx="4883744" cy="6828826"/>
            <a:chOff x="6549356" y="5486"/>
            <a:chExt cx="4883744" cy="682882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AD5FDC-FA8F-CB6F-3F0F-232D86DC0038}"/>
                </a:ext>
              </a:extLst>
            </p:cNvPr>
            <p:cNvSpPr/>
            <p:nvPr/>
          </p:nvSpPr>
          <p:spPr>
            <a:xfrm rot="21242962">
              <a:off x="6549356" y="5486"/>
              <a:ext cx="2540174" cy="1976639"/>
            </a:xfrm>
            <a:custGeom>
              <a:avLst/>
              <a:gdLst>
                <a:gd name="connsiteX0" fmla="*/ 1374372 w 2540174"/>
                <a:gd name="connsiteY0" fmla="*/ 0 h 1976639"/>
                <a:gd name="connsiteX1" fmla="*/ 2540174 w 2540174"/>
                <a:gd name="connsiteY1" fmla="*/ 121516 h 1976639"/>
                <a:gd name="connsiteX2" fmla="*/ 2319004 w 2540174"/>
                <a:gd name="connsiteY2" fmla="*/ 244769 h 1976639"/>
                <a:gd name="connsiteX3" fmla="*/ 1147936 w 2540174"/>
                <a:gd name="connsiteY3" fmla="*/ 1075407 h 1976639"/>
                <a:gd name="connsiteX4" fmla="*/ 351927 w 2540174"/>
                <a:gd name="connsiteY4" fmla="*/ 1976639 h 1976639"/>
                <a:gd name="connsiteX5" fmla="*/ 77094 w 2540174"/>
                <a:gd name="connsiteY5" fmla="*/ 1800399 h 1976639"/>
                <a:gd name="connsiteX6" fmla="*/ 25384 w 2540174"/>
                <a:gd name="connsiteY6" fmla="*/ 1712740 h 1976639"/>
                <a:gd name="connsiteX7" fmla="*/ 593545 w 2540174"/>
                <a:gd name="connsiteY7" fmla="*/ 672561 h 1976639"/>
                <a:gd name="connsiteX8" fmla="*/ 1248544 w 2540174"/>
                <a:gd name="connsiteY8" fmla="*/ 93328 h 197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174" h="1976639">
                  <a:moveTo>
                    <a:pt x="1374372" y="0"/>
                  </a:moveTo>
                  <a:lnTo>
                    <a:pt x="2540174" y="121516"/>
                  </a:lnTo>
                  <a:lnTo>
                    <a:pt x="2319004" y="244769"/>
                  </a:lnTo>
                  <a:cubicBezTo>
                    <a:pt x="1907647" y="484374"/>
                    <a:pt x="1512338" y="758000"/>
                    <a:pt x="1147936" y="1075407"/>
                  </a:cubicBezTo>
                  <a:cubicBezTo>
                    <a:pt x="932634" y="1262584"/>
                    <a:pt x="522408" y="1608641"/>
                    <a:pt x="351927" y="1976639"/>
                  </a:cubicBezTo>
                  <a:cubicBezTo>
                    <a:pt x="241261" y="1941139"/>
                    <a:pt x="145241" y="1885599"/>
                    <a:pt x="77094" y="1800399"/>
                  </a:cubicBezTo>
                  <a:cubicBezTo>
                    <a:pt x="54711" y="1772325"/>
                    <a:pt x="37606" y="1742994"/>
                    <a:pt x="25384" y="1712740"/>
                  </a:cubicBezTo>
                  <a:cubicBezTo>
                    <a:pt x="-120579" y="1354254"/>
                    <a:pt x="402248" y="859924"/>
                    <a:pt x="593545" y="672561"/>
                  </a:cubicBezTo>
                  <a:cubicBezTo>
                    <a:pt x="829125" y="442341"/>
                    <a:pt x="1041333" y="254555"/>
                    <a:pt x="1248544" y="933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1064200-2FDB-8854-6149-140FCEAC061C}"/>
                </a:ext>
              </a:extLst>
            </p:cNvPr>
            <p:cNvSpPr/>
            <p:nvPr/>
          </p:nvSpPr>
          <p:spPr>
            <a:xfrm rot="21242962">
              <a:off x="6699121" y="1589759"/>
              <a:ext cx="4219130" cy="1340463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938A101-18F6-3C75-6073-A86841C7A113}"/>
                </a:ext>
              </a:extLst>
            </p:cNvPr>
            <p:cNvSpPr/>
            <p:nvPr/>
          </p:nvSpPr>
          <p:spPr>
            <a:xfrm rot="21242962">
              <a:off x="6992707" y="2304275"/>
              <a:ext cx="4440393" cy="4530037"/>
            </a:xfrm>
            <a:custGeom>
              <a:avLst/>
              <a:gdLst>
                <a:gd name="connsiteX0" fmla="*/ 4108292 w 4440393"/>
                <a:gd name="connsiteY0" fmla="*/ 0 h 4530037"/>
                <a:gd name="connsiteX1" fmla="*/ 4393250 w 4440393"/>
                <a:gd name="connsiteY1" fmla="*/ 857957 h 4530037"/>
                <a:gd name="connsiteX2" fmla="*/ 4390534 w 4440393"/>
                <a:gd name="connsiteY2" fmla="*/ 859203 h 4530037"/>
                <a:gd name="connsiteX3" fmla="*/ 3580177 w 4440393"/>
                <a:gd name="connsiteY3" fmla="*/ 2993784 h 4530037"/>
                <a:gd name="connsiteX4" fmla="*/ 2038526 w 4440393"/>
                <a:gd name="connsiteY4" fmla="*/ 4412429 h 4530037"/>
                <a:gd name="connsiteX5" fmla="*/ 1873976 w 4440393"/>
                <a:gd name="connsiteY5" fmla="*/ 4530037 h 4530037"/>
                <a:gd name="connsiteX6" fmla="*/ 0 w 4440393"/>
                <a:gd name="connsiteY6" fmla="*/ 4334707 h 4530037"/>
                <a:gd name="connsiteX7" fmla="*/ 120875 w 4440393"/>
                <a:gd name="connsiteY7" fmla="*/ 4237966 h 4530037"/>
                <a:gd name="connsiteX8" fmla="*/ 336429 w 4440393"/>
                <a:gd name="connsiteY8" fmla="*/ 4099796 h 4530037"/>
                <a:gd name="connsiteX9" fmla="*/ 2937303 w 4440393"/>
                <a:gd name="connsiteY9" fmla="*/ 2230809 h 4530037"/>
                <a:gd name="connsiteX10" fmla="*/ 4085552 w 4440393"/>
                <a:gd name="connsiteY10" fmla="*/ 476188 h 4530037"/>
                <a:gd name="connsiteX11" fmla="*/ 4108292 w 4440393"/>
                <a:gd name="connsiteY11" fmla="*/ 0 h 45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40393" h="4530037">
                  <a:moveTo>
                    <a:pt x="4108292" y="0"/>
                  </a:moveTo>
                  <a:lnTo>
                    <a:pt x="4393250" y="857957"/>
                  </a:lnTo>
                  <a:lnTo>
                    <a:pt x="4390534" y="859203"/>
                  </a:lnTo>
                  <a:cubicBezTo>
                    <a:pt x="4623606" y="1512532"/>
                    <a:pt x="3986268" y="2501821"/>
                    <a:pt x="3580177" y="2993784"/>
                  </a:cubicBezTo>
                  <a:cubicBezTo>
                    <a:pt x="3155563" y="3504232"/>
                    <a:pt x="2621580" y="3982170"/>
                    <a:pt x="2038526" y="4412429"/>
                  </a:cubicBezTo>
                  <a:lnTo>
                    <a:pt x="1873976" y="4530037"/>
                  </a:lnTo>
                  <a:lnTo>
                    <a:pt x="0" y="4334707"/>
                  </a:lnTo>
                  <a:lnTo>
                    <a:pt x="120875" y="4237966"/>
                  </a:lnTo>
                  <a:cubicBezTo>
                    <a:pt x="190323" y="4188073"/>
                    <a:pt x="262240" y="4141930"/>
                    <a:pt x="336429" y="4099796"/>
                  </a:cubicBezTo>
                  <a:cubicBezTo>
                    <a:pt x="1176090" y="3623375"/>
                    <a:pt x="2223431" y="2976436"/>
                    <a:pt x="2937303" y="2230809"/>
                  </a:cubicBezTo>
                  <a:cubicBezTo>
                    <a:pt x="3502699" y="1640262"/>
                    <a:pt x="3951723" y="1002334"/>
                    <a:pt x="4085552" y="476188"/>
                  </a:cubicBezTo>
                  <a:cubicBezTo>
                    <a:pt x="4129606" y="303504"/>
                    <a:pt x="4139472" y="143037"/>
                    <a:pt x="410829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372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A73A0B3-E323-EBD2-098B-3E1A25761AA4}"/>
              </a:ext>
            </a:extLst>
          </p:cNvPr>
          <p:cNvSpPr txBox="1">
            <a:spLocks/>
          </p:cNvSpPr>
          <p:nvPr userDrawn="1"/>
        </p:nvSpPr>
        <p:spPr>
          <a:xfrm>
            <a:off x="1149849" y="2507409"/>
            <a:ext cx="6443257" cy="17777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6000" spc="-50"/>
              <a:t>Thank you for </a:t>
            </a:r>
            <a:r>
              <a:rPr lang="en-US" sz="6000" spc="-50">
                <a:solidFill>
                  <a:schemeClr val="tx2"/>
                </a:solidFill>
              </a:rPr>
              <a:t>your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AC2A8-EB63-76CF-4678-CFF34A06F01E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2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874D-C925-3220-1EB5-28B0C251DFD5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46AC2A8-EB63-76CF-4678-CFF34A06F01E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9C4B1-8BBD-4A86-97E6-A05321731C6E}"/>
              </a:ext>
            </a:extLst>
          </p:cNvPr>
          <p:cNvGrpSpPr/>
          <p:nvPr userDrawn="1"/>
        </p:nvGrpSpPr>
        <p:grpSpPr>
          <a:xfrm>
            <a:off x="1190908" y="3581400"/>
            <a:ext cx="9971209" cy="372831"/>
            <a:chOff x="1190908" y="3927281"/>
            <a:chExt cx="9971209" cy="37283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2258D66-EE6D-A115-1AB5-B4C27C73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0908" y="3927281"/>
              <a:ext cx="372831" cy="372831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BA16597B-7B44-BE93-4394-1DA701C95A99}"/>
                </a:ext>
              </a:extLst>
            </p:cNvPr>
            <p:cNvSpPr txBox="1">
              <a:spLocks/>
            </p:cNvSpPr>
            <p:nvPr/>
          </p:nvSpPr>
          <p:spPr>
            <a:xfrm>
              <a:off x="1693805" y="3979892"/>
              <a:ext cx="1978833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+44(0) 330 343 4000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8CBC0C8-00D3-597B-95ED-2951CCF5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5165" y="3966176"/>
              <a:ext cx="375506" cy="295040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1E394DDB-95F4-C779-DDA8-2A6D4C37E464}"/>
                </a:ext>
              </a:extLst>
            </p:cNvPr>
            <p:cNvSpPr txBox="1">
              <a:spLocks/>
            </p:cNvSpPr>
            <p:nvPr/>
          </p:nvSpPr>
          <p:spPr>
            <a:xfrm>
              <a:off x="5197632" y="3979892"/>
              <a:ext cx="2310527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www.oneadvanced.com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B617B8F-439F-0846-C91B-0D0BE613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9123" y="3966176"/>
              <a:ext cx="375506" cy="295040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0C9002D1-74E0-6CBD-9260-7B915AF42557}"/>
                </a:ext>
              </a:extLst>
            </p:cNvPr>
            <p:cNvSpPr txBox="1">
              <a:spLocks/>
            </p:cNvSpPr>
            <p:nvPr/>
          </p:nvSpPr>
          <p:spPr>
            <a:xfrm>
              <a:off x="8851590" y="3979892"/>
              <a:ext cx="2310527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hello@advanced.com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BE4C725-FC06-DB3B-0F4B-89A77869B06D}"/>
              </a:ext>
            </a:extLst>
          </p:cNvPr>
          <p:cNvSpPr txBox="1">
            <a:spLocks/>
          </p:cNvSpPr>
          <p:nvPr userDrawn="1"/>
        </p:nvSpPr>
        <p:spPr>
          <a:xfrm>
            <a:off x="2532063" y="2328182"/>
            <a:ext cx="7127875" cy="49431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Connect with 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8167D-1797-F786-9B8C-3BB1923D6493}"/>
              </a:ext>
            </a:extLst>
          </p:cNvPr>
          <p:cNvSpPr txBox="1"/>
          <p:nvPr userDrawn="1"/>
        </p:nvSpPr>
        <p:spPr>
          <a:xfrm>
            <a:off x="2837626" y="5765172"/>
            <a:ext cx="7618977" cy="37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800" kern="100">
                <a:solidFill>
                  <a:srgbClr val="2C2C3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Computer Software Group Limited is a company registered in England and Wales under company number 05965280, whose registered office </a:t>
            </a:r>
            <a:r>
              <a:rPr lang="en-GB" sz="800" kern="100">
                <a:solidFill>
                  <a:srgbClr val="37374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is: The Mailbox, Level 3, 101 Wharfside Street, Birmingham, B1 1RF</a:t>
            </a:r>
            <a:r>
              <a:rPr lang="en-GB" sz="800" kern="100">
                <a:solidFill>
                  <a:srgbClr val="2C2C37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full list of its trading subsidiaries is available at www.oneadvanced.com/legal-privacy.</a:t>
            </a:r>
            <a:endParaRPr lang="en-US" sz="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8498B2A-6B78-C39B-1C69-0EA4C112C9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0908" y="5770635"/>
            <a:ext cx="1464780" cy="3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5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61545" y="1574801"/>
            <a:ext cx="10079421" cy="4037724"/>
          </a:xfrm>
          <a:prstGeom prst="rect">
            <a:avLst/>
          </a:prstGeom>
        </p:spPr>
        <p:txBody>
          <a:bodyPr wrap="square" numCol="2" spcCol="576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ts val="800"/>
              </a:spcAft>
              <a:buClr>
                <a:srgbClr val="FDB913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9349457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358800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4684168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363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6"/>
          <a:stretch/>
        </p:blipFill>
        <p:spPr>
          <a:xfrm>
            <a:off x="4381200" y="-22860"/>
            <a:ext cx="8362903" cy="6894480"/>
          </a:xfrm>
          <a:custGeom>
            <a:avLst/>
            <a:gdLst>
              <a:gd name="connsiteX0" fmla="*/ 0 w 6619874"/>
              <a:gd name="connsiteY0" fmla="*/ 0 h 6858000"/>
              <a:gd name="connsiteX1" fmla="*/ 6619874 w 6619874"/>
              <a:gd name="connsiteY1" fmla="*/ 0 h 6858000"/>
              <a:gd name="connsiteX2" fmla="*/ 6619874 w 6619874"/>
              <a:gd name="connsiteY2" fmla="*/ 6858000 h 6858000"/>
              <a:gd name="connsiteX3" fmla="*/ 0 w 6619874"/>
              <a:gd name="connsiteY3" fmla="*/ 6858000 h 6858000"/>
              <a:gd name="connsiteX4" fmla="*/ 0 w 6619874"/>
              <a:gd name="connsiteY4" fmla="*/ 0 h 6858000"/>
              <a:gd name="connsiteX0" fmla="*/ 0 w 6619874"/>
              <a:gd name="connsiteY0" fmla="*/ 0 h 6866092"/>
              <a:gd name="connsiteX1" fmla="*/ 6619874 w 6619874"/>
              <a:gd name="connsiteY1" fmla="*/ 0 h 6866092"/>
              <a:gd name="connsiteX2" fmla="*/ 6619874 w 6619874"/>
              <a:gd name="connsiteY2" fmla="*/ 6858000 h 6866092"/>
              <a:gd name="connsiteX3" fmla="*/ 4296871 w 6619874"/>
              <a:gd name="connsiteY3" fmla="*/ 6866092 h 6866092"/>
              <a:gd name="connsiteX4" fmla="*/ 0 w 6619874"/>
              <a:gd name="connsiteY4" fmla="*/ 0 h 6866092"/>
              <a:gd name="connsiteX0" fmla="*/ 0 w 6288100"/>
              <a:gd name="connsiteY0" fmla="*/ 0 h 6874184"/>
              <a:gd name="connsiteX1" fmla="*/ 6288100 w 6288100"/>
              <a:gd name="connsiteY1" fmla="*/ 8092 h 6874184"/>
              <a:gd name="connsiteX2" fmla="*/ 6288100 w 6288100"/>
              <a:gd name="connsiteY2" fmla="*/ 6866092 h 6874184"/>
              <a:gd name="connsiteX3" fmla="*/ 3965097 w 6288100"/>
              <a:gd name="connsiteY3" fmla="*/ 6874184 h 6874184"/>
              <a:gd name="connsiteX4" fmla="*/ 0 w 6288100"/>
              <a:gd name="connsiteY4" fmla="*/ 0 h 6874184"/>
              <a:gd name="connsiteX0" fmla="*/ 0 w 6288100"/>
              <a:gd name="connsiteY0" fmla="*/ 0 h 6874184"/>
              <a:gd name="connsiteX1" fmla="*/ 6288100 w 6288100"/>
              <a:gd name="connsiteY1" fmla="*/ 8092 h 6874184"/>
              <a:gd name="connsiteX2" fmla="*/ 6288100 w 6288100"/>
              <a:gd name="connsiteY2" fmla="*/ 6866092 h 6874184"/>
              <a:gd name="connsiteX3" fmla="*/ 3965097 w 6288100"/>
              <a:gd name="connsiteY3" fmla="*/ 6874184 h 6874184"/>
              <a:gd name="connsiteX4" fmla="*/ 0 w 6288100"/>
              <a:gd name="connsiteY4" fmla="*/ 0 h 6874184"/>
              <a:gd name="connsiteX0" fmla="*/ 0 w 6288100"/>
              <a:gd name="connsiteY0" fmla="*/ 0 h 6866092"/>
              <a:gd name="connsiteX1" fmla="*/ 6288100 w 6288100"/>
              <a:gd name="connsiteY1" fmla="*/ 8092 h 6866092"/>
              <a:gd name="connsiteX2" fmla="*/ 6288100 w 6288100"/>
              <a:gd name="connsiteY2" fmla="*/ 6866092 h 6866092"/>
              <a:gd name="connsiteX3" fmla="*/ 3973189 w 6288100"/>
              <a:gd name="connsiteY3" fmla="*/ 6866082 h 6866092"/>
              <a:gd name="connsiteX4" fmla="*/ 0 w 6288100"/>
              <a:gd name="connsiteY4" fmla="*/ 0 h 6866092"/>
              <a:gd name="connsiteX0" fmla="*/ 0 w 5888773"/>
              <a:gd name="connsiteY0" fmla="*/ 675619 h 6858000"/>
              <a:gd name="connsiteX1" fmla="*/ 5888773 w 5888773"/>
              <a:gd name="connsiteY1" fmla="*/ 0 h 6858000"/>
              <a:gd name="connsiteX2" fmla="*/ 5888773 w 5888773"/>
              <a:gd name="connsiteY2" fmla="*/ 6858000 h 6858000"/>
              <a:gd name="connsiteX3" fmla="*/ 3573862 w 5888773"/>
              <a:gd name="connsiteY3" fmla="*/ 6857990 h 6858000"/>
              <a:gd name="connsiteX4" fmla="*/ 0 w 5888773"/>
              <a:gd name="connsiteY4" fmla="*/ 675619 h 6858000"/>
              <a:gd name="connsiteX0" fmla="*/ 0 w 5888773"/>
              <a:gd name="connsiteY0" fmla="*/ 675619 h 6858000"/>
              <a:gd name="connsiteX1" fmla="*/ 1467244 w 5888773"/>
              <a:gd name="connsiteY1" fmla="*/ 507588 h 6858000"/>
              <a:gd name="connsiteX2" fmla="*/ 5888773 w 5888773"/>
              <a:gd name="connsiteY2" fmla="*/ 0 h 6858000"/>
              <a:gd name="connsiteX3" fmla="*/ 5888773 w 5888773"/>
              <a:gd name="connsiteY3" fmla="*/ 6858000 h 6858000"/>
              <a:gd name="connsiteX4" fmla="*/ 3573862 w 5888773"/>
              <a:gd name="connsiteY4" fmla="*/ 6857990 h 6858000"/>
              <a:gd name="connsiteX5" fmla="*/ 0 w 5888773"/>
              <a:gd name="connsiteY5" fmla="*/ 675619 h 6858000"/>
              <a:gd name="connsiteX0" fmla="*/ 0 w 5888773"/>
              <a:gd name="connsiteY0" fmla="*/ 683711 h 6866092"/>
              <a:gd name="connsiteX1" fmla="*/ 1212601 w 5888773"/>
              <a:gd name="connsiteY1" fmla="*/ 0 h 6866092"/>
              <a:gd name="connsiteX2" fmla="*/ 5888773 w 5888773"/>
              <a:gd name="connsiteY2" fmla="*/ 8092 h 6866092"/>
              <a:gd name="connsiteX3" fmla="*/ 5888773 w 5888773"/>
              <a:gd name="connsiteY3" fmla="*/ 6866092 h 6866092"/>
              <a:gd name="connsiteX4" fmla="*/ 3573862 w 5888773"/>
              <a:gd name="connsiteY4" fmla="*/ 6866082 h 6866092"/>
              <a:gd name="connsiteX5" fmla="*/ 0 w 5888773"/>
              <a:gd name="connsiteY5" fmla="*/ 683711 h 6866092"/>
              <a:gd name="connsiteX0" fmla="*/ 0 w 5877198"/>
              <a:gd name="connsiteY0" fmla="*/ 683711 h 6866092"/>
              <a:gd name="connsiteX1" fmla="*/ 1201026 w 5877198"/>
              <a:gd name="connsiteY1" fmla="*/ 0 h 6866092"/>
              <a:gd name="connsiteX2" fmla="*/ 5877198 w 5877198"/>
              <a:gd name="connsiteY2" fmla="*/ 8092 h 6866092"/>
              <a:gd name="connsiteX3" fmla="*/ 5877198 w 5877198"/>
              <a:gd name="connsiteY3" fmla="*/ 6866092 h 6866092"/>
              <a:gd name="connsiteX4" fmla="*/ 3562287 w 5877198"/>
              <a:gd name="connsiteY4" fmla="*/ 6866082 h 6866092"/>
              <a:gd name="connsiteX5" fmla="*/ 0 w 5877198"/>
              <a:gd name="connsiteY5" fmla="*/ 683711 h 6866092"/>
              <a:gd name="connsiteX0" fmla="*/ 0 w 5877198"/>
              <a:gd name="connsiteY0" fmla="*/ 691215 h 6873596"/>
              <a:gd name="connsiteX1" fmla="*/ 1201026 w 5877198"/>
              <a:gd name="connsiteY1" fmla="*/ 0 h 6873596"/>
              <a:gd name="connsiteX2" fmla="*/ 5877198 w 5877198"/>
              <a:gd name="connsiteY2" fmla="*/ 15596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76207 h 6858588"/>
              <a:gd name="connsiteX1" fmla="*/ 1320948 w 5877198"/>
              <a:gd name="connsiteY1" fmla="*/ 0 h 6858588"/>
              <a:gd name="connsiteX2" fmla="*/ 5877198 w 5877198"/>
              <a:gd name="connsiteY2" fmla="*/ 588 h 6858588"/>
              <a:gd name="connsiteX3" fmla="*/ 5877198 w 5877198"/>
              <a:gd name="connsiteY3" fmla="*/ 6858588 h 6858588"/>
              <a:gd name="connsiteX4" fmla="*/ 3562287 w 5877198"/>
              <a:gd name="connsiteY4" fmla="*/ 6858578 h 6858588"/>
              <a:gd name="connsiteX5" fmla="*/ 0 w 5877198"/>
              <a:gd name="connsiteY5" fmla="*/ 676207 h 6858588"/>
              <a:gd name="connsiteX0" fmla="*/ 0 w 5877198"/>
              <a:gd name="connsiteY0" fmla="*/ 691215 h 6873596"/>
              <a:gd name="connsiteX1" fmla="*/ 1223512 w 5877198"/>
              <a:gd name="connsiteY1" fmla="*/ 0 h 6873596"/>
              <a:gd name="connsiteX2" fmla="*/ 5877198 w 5877198"/>
              <a:gd name="connsiteY2" fmla="*/ 15596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91215 h 6873596"/>
              <a:gd name="connsiteX1" fmla="*/ 1223512 w 5877198"/>
              <a:gd name="connsiteY1" fmla="*/ 0 h 6873596"/>
              <a:gd name="connsiteX2" fmla="*/ 5877198 w 5877198"/>
              <a:gd name="connsiteY2" fmla="*/ 4340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87463 h 6869844"/>
              <a:gd name="connsiteX1" fmla="*/ 1212269 w 5877198"/>
              <a:gd name="connsiteY1" fmla="*/ 0 h 6869844"/>
              <a:gd name="connsiteX2" fmla="*/ 5877198 w 5877198"/>
              <a:gd name="connsiteY2" fmla="*/ 588 h 6869844"/>
              <a:gd name="connsiteX3" fmla="*/ 5877198 w 5877198"/>
              <a:gd name="connsiteY3" fmla="*/ 6869844 h 6869844"/>
              <a:gd name="connsiteX4" fmla="*/ 3562287 w 5877198"/>
              <a:gd name="connsiteY4" fmla="*/ 6869834 h 6869844"/>
              <a:gd name="connsiteX5" fmla="*/ 0 w 5877198"/>
              <a:gd name="connsiteY5" fmla="*/ 687463 h 6869844"/>
              <a:gd name="connsiteX0" fmla="*/ 0 w 5867400"/>
              <a:gd name="connsiteY0" fmla="*/ 694002 h 6869844"/>
              <a:gd name="connsiteX1" fmla="*/ 1202471 w 5867400"/>
              <a:gd name="connsiteY1" fmla="*/ 0 h 6869844"/>
              <a:gd name="connsiteX2" fmla="*/ 5867400 w 5867400"/>
              <a:gd name="connsiteY2" fmla="*/ 588 h 6869844"/>
              <a:gd name="connsiteX3" fmla="*/ 5867400 w 5867400"/>
              <a:gd name="connsiteY3" fmla="*/ 6869844 h 6869844"/>
              <a:gd name="connsiteX4" fmla="*/ 3552489 w 5867400"/>
              <a:gd name="connsiteY4" fmla="*/ 6869834 h 6869844"/>
              <a:gd name="connsiteX5" fmla="*/ 0 w 5867400"/>
              <a:gd name="connsiteY5" fmla="*/ 694002 h 6869844"/>
              <a:gd name="connsiteX0" fmla="*/ 0 w 5867400"/>
              <a:gd name="connsiteY0" fmla="*/ 694002 h 6869844"/>
              <a:gd name="connsiteX1" fmla="*/ 1218799 w 5867400"/>
              <a:gd name="connsiteY1" fmla="*/ 0 h 6869844"/>
              <a:gd name="connsiteX2" fmla="*/ 5867400 w 5867400"/>
              <a:gd name="connsiteY2" fmla="*/ 588 h 6869844"/>
              <a:gd name="connsiteX3" fmla="*/ 5867400 w 5867400"/>
              <a:gd name="connsiteY3" fmla="*/ 6869844 h 6869844"/>
              <a:gd name="connsiteX4" fmla="*/ 3552489 w 5867400"/>
              <a:gd name="connsiteY4" fmla="*/ 6869834 h 6869844"/>
              <a:gd name="connsiteX5" fmla="*/ 0 w 5867400"/>
              <a:gd name="connsiteY5" fmla="*/ 694002 h 6869844"/>
              <a:gd name="connsiteX0" fmla="*/ 0 w 5797061"/>
              <a:gd name="connsiteY0" fmla="*/ 815283 h 6869844"/>
              <a:gd name="connsiteX1" fmla="*/ 1148460 w 5797061"/>
              <a:gd name="connsiteY1" fmla="*/ 0 h 6869844"/>
              <a:gd name="connsiteX2" fmla="*/ 5797061 w 5797061"/>
              <a:gd name="connsiteY2" fmla="*/ 588 h 6869844"/>
              <a:gd name="connsiteX3" fmla="*/ 5797061 w 5797061"/>
              <a:gd name="connsiteY3" fmla="*/ 6869844 h 6869844"/>
              <a:gd name="connsiteX4" fmla="*/ 3482150 w 5797061"/>
              <a:gd name="connsiteY4" fmla="*/ 6869834 h 6869844"/>
              <a:gd name="connsiteX5" fmla="*/ 0 w 5797061"/>
              <a:gd name="connsiteY5" fmla="*/ 815283 h 6869844"/>
              <a:gd name="connsiteX0" fmla="*/ 0 w 5847861"/>
              <a:gd name="connsiteY0" fmla="*/ 701826 h 6869844"/>
              <a:gd name="connsiteX1" fmla="*/ 1199260 w 5847861"/>
              <a:gd name="connsiteY1" fmla="*/ 0 h 6869844"/>
              <a:gd name="connsiteX2" fmla="*/ 5847861 w 5847861"/>
              <a:gd name="connsiteY2" fmla="*/ 588 h 6869844"/>
              <a:gd name="connsiteX3" fmla="*/ 5847861 w 5847861"/>
              <a:gd name="connsiteY3" fmla="*/ 6869844 h 6869844"/>
              <a:gd name="connsiteX4" fmla="*/ 3532950 w 5847861"/>
              <a:gd name="connsiteY4" fmla="*/ 6869834 h 6869844"/>
              <a:gd name="connsiteX5" fmla="*/ 0 w 5847861"/>
              <a:gd name="connsiteY5" fmla="*/ 701826 h 6869844"/>
              <a:gd name="connsiteX0" fmla="*/ 0 w 5847861"/>
              <a:gd name="connsiteY0" fmla="*/ 701238 h 6869256"/>
              <a:gd name="connsiteX1" fmla="*/ 1332121 w 5847861"/>
              <a:gd name="connsiteY1" fmla="*/ 3325 h 6869256"/>
              <a:gd name="connsiteX2" fmla="*/ 5847861 w 5847861"/>
              <a:gd name="connsiteY2" fmla="*/ 0 h 6869256"/>
              <a:gd name="connsiteX3" fmla="*/ 5847861 w 5847861"/>
              <a:gd name="connsiteY3" fmla="*/ 6869256 h 6869256"/>
              <a:gd name="connsiteX4" fmla="*/ 3532950 w 5847861"/>
              <a:gd name="connsiteY4" fmla="*/ 6869246 h 6869256"/>
              <a:gd name="connsiteX5" fmla="*/ 0 w 5847861"/>
              <a:gd name="connsiteY5" fmla="*/ 701238 h 6869256"/>
              <a:gd name="connsiteX0" fmla="*/ 0 w 5847861"/>
              <a:gd name="connsiteY0" fmla="*/ 701238 h 6869256"/>
              <a:gd name="connsiteX1" fmla="*/ 1187536 w 5847861"/>
              <a:gd name="connsiteY1" fmla="*/ 7238 h 6869256"/>
              <a:gd name="connsiteX2" fmla="*/ 5847861 w 5847861"/>
              <a:gd name="connsiteY2" fmla="*/ 0 h 6869256"/>
              <a:gd name="connsiteX3" fmla="*/ 5847861 w 5847861"/>
              <a:gd name="connsiteY3" fmla="*/ 6869256 h 6869256"/>
              <a:gd name="connsiteX4" fmla="*/ 3532950 w 5847861"/>
              <a:gd name="connsiteY4" fmla="*/ 6869246 h 6869256"/>
              <a:gd name="connsiteX5" fmla="*/ 0 w 5847861"/>
              <a:gd name="connsiteY5" fmla="*/ 701238 h 6869256"/>
              <a:gd name="connsiteX0" fmla="*/ 0 w 5859584"/>
              <a:gd name="connsiteY0" fmla="*/ 701238 h 6869256"/>
              <a:gd name="connsiteX1" fmla="*/ 1187536 w 5859584"/>
              <a:gd name="connsiteY1" fmla="*/ 7238 h 6869256"/>
              <a:gd name="connsiteX2" fmla="*/ 5859584 w 5859584"/>
              <a:gd name="connsiteY2" fmla="*/ 0 h 6869256"/>
              <a:gd name="connsiteX3" fmla="*/ 5847861 w 5859584"/>
              <a:gd name="connsiteY3" fmla="*/ 6869256 h 6869256"/>
              <a:gd name="connsiteX4" fmla="*/ 3532950 w 5859584"/>
              <a:gd name="connsiteY4" fmla="*/ 6869246 h 6869256"/>
              <a:gd name="connsiteX5" fmla="*/ 0 w 5859584"/>
              <a:gd name="connsiteY5" fmla="*/ 701238 h 6869256"/>
              <a:gd name="connsiteX0" fmla="*/ 0 w 5864301"/>
              <a:gd name="connsiteY0" fmla="*/ 701238 h 6869256"/>
              <a:gd name="connsiteX1" fmla="*/ 1187536 w 5864301"/>
              <a:gd name="connsiteY1" fmla="*/ 7238 h 6869256"/>
              <a:gd name="connsiteX2" fmla="*/ 5859584 w 5864301"/>
              <a:gd name="connsiteY2" fmla="*/ 0 h 6869256"/>
              <a:gd name="connsiteX3" fmla="*/ 5863492 w 5864301"/>
              <a:gd name="connsiteY3" fmla="*/ 6869256 h 6869256"/>
              <a:gd name="connsiteX4" fmla="*/ 3532950 w 5864301"/>
              <a:gd name="connsiteY4" fmla="*/ 6869246 h 6869256"/>
              <a:gd name="connsiteX5" fmla="*/ 0 w 5864301"/>
              <a:gd name="connsiteY5" fmla="*/ 701238 h 6869256"/>
              <a:gd name="connsiteX0" fmla="*/ 0 w 5864301"/>
              <a:gd name="connsiteY0" fmla="*/ 701238 h 6869256"/>
              <a:gd name="connsiteX1" fmla="*/ 1187536 w 5864301"/>
              <a:gd name="connsiteY1" fmla="*/ 7238 h 6869256"/>
              <a:gd name="connsiteX2" fmla="*/ 5859584 w 5864301"/>
              <a:gd name="connsiteY2" fmla="*/ 0 h 6869256"/>
              <a:gd name="connsiteX3" fmla="*/ 5863492 w 5864301"/>
              <a:gd name="connsiteY3" fmla="*/ 6869256 h 6869256"/>
              <a:gd name="connsiteX4" fmla="*/ 3521227 w 5864301"/>
              <a:gd name="connsiteY4" fmla="*/ 6869246 h 6869256"/>
              <a:gd name="connsiteX5" fmla="*/ 0 w 5864301"/>
              <a:gd name="connsiteY5" fmla="*/ 701238 h 6869256"/>
              <a:gd name="connsiteX0" fmla="*/ 0 w 5870125"/>
              <a:gd name="connsiteY0" fmla="*/ 704154 h 6869256"/>
              <a:gd name="connsiteX1" fmla="*/ 1193360 w 5870125"/>
              <a:gd name="connsiteY1" fmla="*/ 7238 h 6869256"/>
              <a:gd name="connsiteX2" fmla="*/ 5865408 w 5870125"/>
              <a:gd name="connsiteY2" fmla="*/ 0 h 6869256"/>
              <a:gd name="connsiteX3" fmla="*/ 5869316 w 5870125"/>
              <a:gd name="connsiteY3" fmla="*/ 6869256 h 6869256"/>
              <a:gd name="connsiteX4" fmla="*/ 3527051 w 5870125"/>
              <a:gd name="connsiteY4" fmla="*/ 6869246 h 6869256"/>
              <a:gd name="connsiteX5" fmla="*/ 0 w 5870125"/>
              <a:gd name="connsiteY5" fmla="*/ 704154 h 6869256"/>
              <a:gd name="connsiteX0" fmla="*/ 0 w 5870125"/>
              <a:gd name="connsiteY0" fmla="*/ 704154 h 6869256"/>
              <a:gd name="connsiteX1" fmla="*/ 1193360 w 5870125"/>
              <a:gd name="connsiteY1" fmla="*/ 7238 h 6869256"/>
              <a:gd name="connsiteX2" fmla="*/ 5865408 w 5870125"/>
              <a:gd name="connsiteY2" fmla="*/ 0 h 6869256"/>
              <a:gd name="connsiteX3" fmla="*/ 5869316 w 5870125"/>
              <a:gd name="connsiteY3" fmla="*/ 6869256 h 6869256"/>
              <a:gd name="connsiteX4" fmla="*/ 3545157 w 5870125"/>
              <a:gd name="connsiteY4" fmla="*/ 6869246 h 6869256"/>
              <a:gd name="connsiteX5" fmla="*/ 0 w 5870125"/>
              <a:gd name="connsiteY5" fmla="*/ 704154 h 6869256"/>
              <a:gd name="connsiteX0" fmla="*/ 0 w 5870125"/>
              <a:gd name="connsiteY0" fmla="*/ 704741 h 6869843"/>
              <a:gd name="connsiteX1" fmla="*/ 1212898 w 5870125"/>
              <a:gd name="connsiteY1" fmla="*/ 0 h 6869843"/>
              <a:gd name="connsiteX2" fmla="*/ 5865408 w 5870125"/>
              <a:gd name="connsiteY2" fmla="*/ 587 h 6869843"/>
              <a:gd name="connsiteX3" fmla="*/ 5869316 w 5870125"/>
              <a:gd name="connsiteY3" fmla="*/ 6869843 h 6869843"/>
              <a:gd name="connsiteX4" fmla="*/ 3545157 w 5870125"/>
              <a:gd name="connsiteY4" fmla="*/ 6869833 h 6869843"/>
              <a:gd name="connsiteX5" fmla="*/ 0 w 5870125"/>
              <a:gd name="connsiteY5" fmla="*/ 704741 h 6869843"/>
              <a:gd name="connsiteX0" fmla="*/ 0 w 5869388"/>
              <a:gd name="connsiteY0" fmla="*/ 704741 h 6869843"/>
              <a:gd name="connsiteX1" fmla="*/ 1212898 w 5869388"/>
              <a:gd name="connsiteY1" fmla="*/ 0 h 6869843"/>
              <a:gd name="connsiteX2" fmla="*/ 5720824 w 5869388"/>
              <a:gd name="connsiteY2" fmla="*/ 164903 h 6869843"/>
              <a:gd name="connsiteX3" fmla="*/ 5869316 w 5869388"/>
              <a:gd name="connsiteY3" fmla="*/ 6869843 h 6869843"/>
              <a:gd name="connsiteX4" fmla="*/ 3545157 w 5869388"/>
              <a:gd name="connsiteY4" fmla="*/ 6869833 h 6869843"/>
              <a:gd name="connsiteX5" fmla="*/ 0 w 5869388"/>
              <a:gd name="connsiteY5" fmla="*/ 704741 h 6869843"/>
              <a:gd name="connsiteX0" fmla="*/ 0 w 5870444"/>
              <a:gd name="connsiteY0" fmla="*/ 708066 h 6873168"/>
              <a:gd name="connsiteX1" fmla="*/ 1212898 w 5870444"/>
              <a:gd name="connsiteY1" fmla="*/ 3325 h 6873168"/>
              <a:gd name="connsiteX2" fmla="*/ 5869316 w 5870444"/>
              <a:gd name="connsiteY2" fmla="*/ 0 h 6873168"/>
              <a:gd name="connsiteX3" fmla="*/ 5869316 w 5870444"/>
              <a:gd name="connsiteY3" fmla="*/ 6873168 h 6873168"/>
              <a:gd name="connsiteX4" fmla="*/ 3545157 w 5870444"/>
              <a:gd name="connsiteY4" fmla="*/ 6873158 h 6873168"/>
              <a:gd name="connsiteX5" fmla="*/ 0 w 5870444"/>
              <a:gd name="connsiteY5" fmla="*/ 708066 h 6873168"/>
              <a:gd name="connsiteX0" fmla="*/ 0 w 5870444"/>
              <a:gd name="connsiteY0" fmla="*/ 708066 h 6877071"/>
              <a:gd name="connsiteX1" fmla="*/ 1212898 w 5870444"/>
              <a:gd name="connsiteY1" fmla="*/ 3325 h 6877071"/>
              <a:gd name="connsiteX2" fmla="*/ 5869316 w 5870444"/>
              <a:gd name="connsiteY2" fmla="*/ 0 h 6877071"/>
              <a:gd name="connsiteX3" fmla="*/ 5869316 w 5870444"/>
              <a:gd name="connsiteY3" fmla="*/ 6873168 h 6877071"/>
              <a:gd name="connsiteX4" fmla="*/ 3545157 w 5870444"/>
              <a:gd name="connsiteY4" fmla="*/ 6877071 h 6877071"/>
              <a:gd name="connsiteX5" fmla="*/ 0 w 5870444"/>
              <a:gd name="connsiteY5" fmla="*/ 708066 h 6877071"/>
              <a:gd name="connsiteX0" fmla="*/ 0 w 5869316"/>
              <a:gd name="connsiteY0" fmla="*/ 708066 h 6877081"/>
              <a:gd name="connsiteX1" fmla="*/ 1212898 w 5869316"/>
              <a:gd name="connsiteY1" fmla="*/ 3325 h 6877081"/>
              <a:gd name="connsiteX2" fmla="*/ 5869316 w 5869316"/>
              <a:gd name="connsiteY2" fmla="*/ 0 h 6877081"/>
              <a:gd name="connsiteX3" fmla="*/ 5865408 w 5869316"/>
              <a:gd name="connsiteY3" fmla="*/ 6877081 h 6877081"/>
              <a:gd name="connsiteX4" fmla="*/ 3545157 w 5869316"/>
              <a:gd name="connsiteY4" fmla="*/ 6877071 h 6877081"/>
              <a:gd name="connsiteX5" fmla="*/ 0 w 5869316"/>
              <a:gd name="connsiteY5" fmla="*/ 708066 h 6877081"/>
              <a:gd name="connsiteX0" fmla="*/ 0 w 5874032"/>
              <a:gd name="connsiteY0" fmla="*/ 708066 h 6877071"/>
              <a:gd name="connsiteX1" fmla="*/ 1212898 w 5874032"/>
              <a:gd name="connsiteY1" fmla="*/ 3325 h 6877071"/>
              <a:gd name="connsiteX2" fmla="*/ 5869316 w 5874032"/>
              <a:gd name="connsiteY2" fmla="*/ 0 h 6877071"/>
              <a:gd name="connsiteX3" fmla="*/ 5873223 w 5874032"/>
              <a:gd name="connsiteY3" fmla="*/ 6873168 h 6877071"/>
              <a:gd name="connsiteX4" fmla="*/ 3545157 w 5874032"/>
              <a:gd name="connsiteY4" fmla="*/ 6877071 h 6877071"/>
              <a:gd name="connsiteX5" fmla="*/ 0 w 5874032"/>
              <a:gd name="connsiteY5" fmla="*/ 708066 h 6877071"/>
              <a:gd name="connsiteX0" fmla="*/ 0 w 5874032"/>
              <a:gd name="connsiteY0" fmla="*/ 708066 h 6877080"/>
              <a:gd name="connsiteX1" fmla="*/ 1212898 w 5874032"/>
              <a:gd name="connsiteY1" fmla="*/ 3325 h 6877080"/>
              <a:gd name="connsiteX2" fmla="*/ 5869316 w 5874032"/>
              <a:gd name="connsiteY2" fmla="*/ 0 h 6877080"/>
              <a:gd name="connsiteX3" fmla="*/ 5873223 w 5874032"/>
              <a:gd name="connsiteY3" fmla="*/ 6877080 h 6877080"/>
              <a:gd name="connsiteX4" fmla="*/ 3545157 w 5874032"/>
              <a:gd name="connsiteY4" fmla="*/ 6877071 h 6877080"/>
              <a:gd name="connsiteX5" fmla="*/ 0 w 5874032"/>
              <a:gd name="connsiteY5" fmla="*/ 708066 h 6877080"/>
              <a:gd name="connsiteX0" fmla="*/ 0 w 5874032"/>
              <a:gd name="connsiteY0" fmla="*/ 715890 h 6877080"/>
              <a:gd name="connsiteX1" fmla="*/ 1212898 w 5874032"/>
              <a:gd name="connsiteY1" fmla="*/ 3325 h 6877080"/>
              <a:gd name="connsiteX2" fmla="*/ 5869316 w 5874032"/>
              <a:gd name="connsiteY2" fmla="*/ 0 h 6877080"/>
              <a:gd name="connsiteX3" fmla="*/ 5873223 w 5874032"/>
              <a:gd name="connsiteY3" fmla="*/ 6877080 h 6877080"/>
              <a:gd name="connsiteX4" fmla="*/ 3545157 w 5874032"/>
              <a:gd name="connsiteY4" fmla="*/ 6877071 h 6877080"/>
              <a:gd name="connsiteX5" fmla="*/ 0 w 5874032"/>
              <a:gd name="connsiteY5" fmla="*/ 715890 h 6877080"/>
              <a:gd name="connsiteX0" fmla="*/ 0 w 5606570"/>
              <a:gd name="connsiteY0" fmla="*/ 633497 h 6877080"/>
              <a:gd name="connsiteX1" fmla="*/ 945436 w 5606570"/>
              <a:gd name="connsiteY1" fmla="*/ 3325 h 6877080"/>
              <a:gd name="connsiteX2" fmla="*/ 5601854 w 5606570"/>
              <a:gd name="connsiteY2" fmla="*/ 0 h 6877080"/>
              <a:gd name="connsiteX3" fmla="*/ 5605761 w 5606570"/>
              <a:gd name="connsiteY3" fmla="*/ 6877080 h 6877080"/>
              <a:gd name="connsiteX4" fmla="*/ 3277695 w 5606570"/>
              <a:gd name="connsiteY4" fmla="*/ 6877071 h 6877080"/>
              <a:gd name="connsiteX5" fmla="*/ 0 w 5606570"/>
              <a:gd name="connsiteY5" fmla="*/ 633497 h 6877080"/>
              <a:gd name="connsiteX0" fmla="*/ 0 w 5606570"/>
              <a:gd name="connsiteY0" fmla="*/ 633497 h 6895381"/>
              <a:gd name="connsiteX1" fmla="*/ 945436 w 5606570"/>
              <a:gd name="connsiteY1" fmla="*/ 3325 h 6895381"/>
              <a:gd name="connsiteX2" fmla="*/ 5601854 w 5606570"/>
              <a:gd name="connsiteY2" fmla="*/ 0 h 6895381"/>
              <a:gd name="connsiteX3" fmla="*/ 5605761 w 5606570"/>
              <a:gd name="connsiteY3" fmla="*/ 6877080 h 6895381"/>
              <a:gd name="connsiteX4" fmla="*/ 2694765 w 5606570"/>
              <a:gd name="connsiteY4" fmla="*/ 6895381 h 6895381"/>
              <a:gd name="connsiteX5" fmla="*/ 0 w 5606570"/>
              <a:gd name="connsiteY5" fmla="*/ 633497 h 6895381"/>
              <a:gd name="connsiteX0" fmla="*/ 0 w 5614079"/>
              <a:gd name="connsiteY0" fmla="*/ 636838 h 6895381"/>
              <a:gd name="connsiteX1" fmla="*/ 952945 w 5614079"/>
              <a:gd name="connsiteY1" fmla="*/ 3325 h 6895381"/>
              <a:gd name="connsiteX2" fmla="*/ 5609363 w 5614079"/>
              <a:gd name="connsiteY2" fmla="*/ 0 h 6895381"/>
              <a:gd name="connsiteX3" fmla="*/ 5613270 w 5614079"/>
              <a:gd name="connsiteY3" fmla="*/ 6877080 h 6895381"/>
              <a:gd name="connsiteX4" fmla="*/ 2702274 w 5614079"/>
              <a:gd name="connsiteY4" fmla="*/ 6895381 h 6895381"/>
              <a:gd name="connsiteX5" fmla="*/ 0 w 5614079"/>
              <a:gd name="connsiteY5" fmla="*/ 636838 h 6895381"/>
              <a:gd name="connsiteX0" fmla="*/ 0 w 5614079"/>
              <a:gd name="connsiteY0" fmla="*/ 627950 h 6895381"/>
              <a:gd name="connsiteX1" fmla="*/ 952945 w 5614079"/>
              <a:gd name="connsiteY1" fmla="*/ 3325 h 6895381"/>
              <a:gd name="connsiteX2" fmla="*/ 5609363 w 5614079"/>
              <a:gd name="connsiteY2" fmla="*/ 0 h 6895381"/>
              <a:gd name="connsiteX3" fmla="*/ 5613270 w 5614079"/>
              <a:gd name="connsiteY3" fmla="*/ 6877080 h 6895381"/>
              <a:gd name="connsiteX4" fmla="*/ 2702274 w 5614079"/>
              <a:gd name="connsiteY4" fmla="*/ 6895381 h 6895381"/>
              <a:gd name="connsiteX5" fmla="*/ 0 w 5614079"/>
              <a:gd name="connsiteY5" fmla="*/ 627950 h 6895381"/>
              <a:gd name="connsiteX0" fmla="*/ 0 w 5614079"/>
              <a:gd name="connsiteY0" fmla="*/ 630551 h 6897982"/>
              <a:gd name="connsiteX1" fmla="*/ 950725 w 5614079"/>
              <a:gd name="connsiteY1" fmla="*/ 0 h 6897982"/>
              <a:gd name="connsiteX2" fmla="*/ 5609363 w 5614079"/>
              <a:gd name="connsiteY2" fmla="*/ 2601 h 6897982"/>
              <a:gd name="connsiteX3" fmla="*/ 5613270 w 5614079"/>
              <a:gd name="connsiteY3" fmla="*/ 6879681 h 6897982"/>
              <a:gd name="connsiteX4" fmla="*/ 2702274 w 5614079"/>
              <a:gd name="connsiteY4" fmla="*/ 6897982 h 6897982"/>
              <a:gd name="connsiteX5" fmla="*/ 0 w 5614079"/>
              <a:gd name="connsiteY5" fmla="*/ 630551 h 6897982"/>
              <a:gd name="connsiteX0" fmla="*/ 0 w 5606584"/>
              <a:gd name="connsiteY0" fmla="*/ 663069 h 6897982"/>
              <a:gd name="connsiteX1" fmla="*/ 943230 w 5606584"/>
              <a:gd name="connsiteY1" fmla="*/ 0 h 6897982"/>
              <a:gd name="connsiteX2" fmla="*/ 5601868 w 5606584"/>
              <a:gd name="connsiteY2" fmla="*/ 2601 h 6897982"/>
              <a:gd name="connsiteX3" fmla="*/ 5605775 w 5606584"/>
              <a:gd name="connsiteY3" fmla="*/ 6879681 h 6897982"/>
              <a:gd name="connsiteX4" fmla="*/ 2694779 w 5606584"/>
              <a:gd name="connsiteY4" fmla="*/ 6897982 h 6897982"/>
              <a:gd name="connsiteX5" fmla="*/ 0 w 5606584"/>
              <a:gd name="connsiteY5" fmla="*/ 663069 h 6897982"/>
              <a:gd name="connsiteX0" fmla="*/ 0 w 5612205"/>
              <a:gd name="connsiteY0" fmla="*/ 630551 h 6897982"/>
              <a:gd name="connsiteX1" fmla="*/ 948851 w 5612205"/>
              <a:gd name="connsiteY1" fmla="*/ 0 h 6897982"/>
              <a:gd name="connsiteX2" fmla="*/ 5607489 w 5612205"/>
              <a:gd name="connsiteY2" fmla="*/ 2601 h 6897982"/>
              <a:gd name="connsiteX3" fmla="*/ 5611396 w 5612205"/>
              <a:gd name="connsiteY3" fmla="*/ 6879681 h 6897982"/>
              <a:gd name="connsiteX4" fmla="*/ 2700400 w 5612205"/>
              <a:gd name="connsiteY4" fmla="*/ 6897982 h 6897982"/>
              <a:gd name="connsiteX5" fmla="*/ 0 w 5612205"/>
              <a:gd name="connsiteY5" fmla="*/ 630551 h 6897982"/>
              <a:gd name="connsiteX0" fmla="*/ 0 w 5612205"/>
              <a:gd name="connsiteY0" fmla="*/ 635554 h 6902985"/>
              <a:gd name="connsiteX1" fmla="*/ 952599 w 5612205"/>
              <a:gd name="connsiteY1" fmla="*/ 0 h 6902985"/>
              <a:gd name="connsiteX2" fmla="*/ 5607489 w 5612205"/>
              <a:gd name="connsiteY2" fmla="*/ 7604 h 6902985"/>
              <a:gd name="connsiteX3" fmla="*/ 5611396 w 5612205"/>
              <a:gd name="connsiteY3" fmla="*/ 6884684 h 6902985"/>
              <a:gd name="connsiteX4" fmla="*/ 2700400 w 5612205"/>
              <a:gd name="connsiteY4" fmla="*/ 6902985 h 6902985"/>
              <a:gd name="connsiteX5" fmla="*/ 0 w 5612205"/>
              <a:gd name="connsiteY5" fmla="*/ 635554 h 6902985"/>
              <a:gd name="connsiteX0" fmla="*/ 0 w 5612109"/>
              <a:gd name="connsiteY0" fmla="*/ 635554 h 6902985"/>
              <a:gd name="connsiteX1" fmla="*/ 952599 w 5612109"/>
              <a:gd name="connsiteY1" fmla="*/ 0 h 6902985"/>
              <a:gd name="connsiteX2" fmla="*/ 5605615 w 5612109"/>
              <a:gd name="connsiteY2" fmla="*/ 100 h 6902985"/>
              <a:gd name="connsiteX3" fmla="*/ 5611396 w 5612109"/>
              <a:gd name="connsiteY3" fmla="*/ 6884684 h 6902985"/>
              <a:gd name="connsiteX4" fmla="*/ 2700400 w 5612109"/>
              <a:gd name="connsiteY4" fmla="*/ 6902985 h 6902985"/>
              <a:gd name="connsiteX5" fmla="*/ 0 w 5612109"/>
              <a:gd name="connsiteY5" fmla="*/ 635554 h 6902985"/>
              <a:gd name="connsiteX0" fmla="*/ 0 w 5614777"/>
              <a:gd name="connsiteY0" fmla="*/ 628430 h 6902985"/>
              <a:gd name="connsiteX1" fmla="*/ 955267 w 5614777"/>
              <a:gd name="connsiteY1" fmla="*/ 0 h 6902985"/>
              <a:gd name="connsiteX2" fmla="*/ 5608283 w 5614777"/>
              <a:gd name="connsiteY2" fmla="*/ 100 h 6902985"/>
              <a:gd name="connsiteX3" fmla="*/ 5614064 w 5614777"/>
              <a:gd name="connsiteY3" fmla="*/ 6884684 h 6902985"/>
              <a:gd name="connsiteX4" fmla="*/ 2703068 w 5614777"/>
              <a:gd name="connsiteY4" fmla="*/ 6902985 h 6902985"/>
              <a:gd name="connsiteX5" fmla="*/ 0 w 5614777"/>
              <a:gd name="connsiteY5" fmla="*/ 628430 h 6902985"/>
              <a:gd name="connsiteX0" fmla="*/ 0 w 5611206"/>
              <a:gd name="connsiteY0" fmla="*/ 635581 h 6902985"/>
              <a:gd name="connsiteX1" fmla="*/ 951696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5581 h 6902985"/>
              <a:gd name="connsiteX0" fmla="*/ 0 w 5611206"/>
              <a:gd name="connsiteY0" fmla="*/ 640350 h 6902985"/>
              <a:gd name="connsiteX1" fmla="*/ 951696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1206"/>
              <a:gd name="connsiteY0" fmla="*/ 640350 h 6902985"/>
              <a:gd name="connsiteX1" fmla="*/ 948124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1206"/>
              <a:gd name="connsiteY0" fmla="*/ 640350 h 6902985"/>
              <a:gd name="connsiteX1" fmla="*/ 955268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2992"/>
              <a:gd name="connsiteY0" fmla="*/ 637966 h 6902985"/>
              <a:gd name="connsiteX1" fmla="*/ 957054 w 5612992"/>
              <a:gd name="connsiteY1" fmla="*/ 0 h 6902985"/>
              <a:gd name="connsiteX2" fmla="*/ 5606498 w 5612992"/>
              <a:gd name="connsiteY2" fmla="*/ 100 h 6902985"/>
              <a:gd name="connsiteX3" fmla="*/ 5612279 w 5612992"/>
              <a:gd name="connsiteY3" fmla="*/ 6884684 h 6902985"/>
              <a:gd name="connsiteX4" fmla="*/ 2701283 w 5612992"/>
              <a:gd name="connsiteY4" fmla="*/ 6902985 h 6902985"/>
              <a:gd name="connsiteX5" fmla="*/ 0 w 5612992"/>
              <a:gd name="connsiteY5" fmla="*/ 637966 h 6902985"/>
              <a:gd name="connsiteX0" fmla="*/ 0 w 5611206"/>
              <a:gd name="connsiteY0" fmla="*/ 637966 h 6902985"/>
              <a:gd name="connsiteX1" fmla="*/ 955268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11206"/>
              <a:gd name="connsiteY0" fmla="*/ 637966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11206"/>
              <a:gd name="connsiteY0" fmla="*/ 637966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09420"/>
              <a:gd name="connsiteY0" fmla="*/ 640350 h 6902985"/>
              <a:gd name="connsiteX1" fmla="*/ 957054 w 5609420"/>
              <a:gd name="connsiteY1" fmla="*/ 0 h 6902985"/>
              <a:gd name="connsiteX2" fmla="*/ 5602926 w 5609420"/>
              <a:gd name="connsiteY2" fmla="*/ 100 h 6902985"/>
              <a:gd name="connsiteX3" fmla="*/ 5608707 w 5609420"/>
              <a:gd name="connsiteY3" fmla="*/ 6884684 h 6902985"/>
              <a:gd name="connsiteX4" fmla="*/ 2697711 w 5609420"/>
              <a:gd name="connsiteY4" fmla="*/ 6902985 h 6902985"/>
              <a:gd name="connsiteX5" fmla="*/ 0 w 5609420"/>
              <a:gd name="connsiteY5" fmla="*/ 640350 h 6902985"/>
              <a:gd name="connsiteX0" fmla="*/ 0 w 5611206"/>
              <a:gd name="connsiteY0" fmla="*/ 640350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05825"/>
              <a:gd name="connsiteY0" fmla="*/ 635558 h 6902985"/>
              <a:gd name="connsiteX1" fmla="*/ 953459 w 5605825"/>
              <a:gd name="connsiteY1" fmla="*/ 0 h 6902985"/>
              <a:gd name="connsiteX2" fmla="*/ 5599331 w 5605825"/>
              <a:gd name="connsiteY2" fmla="*/ 100 h 6902985"/>
              <a:gd name="connsiteX3" fmla="*/ 5605112 w 5605825"/>
              <a:gd name="connsiteY3" fmla="*/ 6884684 h 6902985"/>
              <a:gd name="connsiteX4" fmla="*/ 2694116 w 5605825"/>
              <a:gd name="connsiteY4" fmla="*/ 6902985 h 6902985"/>
              <a:gd name="connsiteX5" fmla="*/ 0 w 5605825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2 w 5606507"/>
              <a:gd name="connsiteY3" fmla="*/ 6884684 h 6902985"/>
              <a:gd name="connsiteX4" fmla="*/ 2694116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694116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706673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458 h 6902885"/>
              <a:gd name="connsiteX1" fmla="*/ 949876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458 h 6902885"/>
              <a:gd name="connsiteX1" fmla="*/ 948085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458 h 6902885"/>
              <a:gd name="connsiteX1" fmla="*/ 944502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558 h 6902985"/>
              <a:gd name="connsiteX1" fmla="*/ 946294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706673 w 5606507"/>
              <a:gd name="connsiteY4" fmla="*/ 6902985 h 6902985"/>
              <a:gd name="connsiteX5" fmla="*/ 0 w 5606507"/>
              <a:gd name="connsiteY5" fmla="*/ 635558 h 6902985"/>
              <a:gd name="connsiteX0" fmla="*/ 0 w 5602924"/>
              <a:gd name="connsiteY0" fmla="*/ 633160 h 6902985"/>
              <a:gd name="connsiteX1" fmla="*/ 942711 w 5602924"/>
              <a:gd name="connsiteY1" fmla="*/ 0 h 6902985"/>
              <a:gd name="connsiteX2" fmla="*/ 5602924 w 5602924"/>
              <a:gd name="connsiteY2" fmla="*/ 100 h 6902985"/>
              <a:gd name="connsiteX3" fmla="*/ 5601530 w 5602924"/>
              <a:gd name="connsiteY3" fmla="*/ 6901454 h 6902985"/>
              <a:gd name="connsiteX4" fmla="*/ 2703090 w 5602924"/>
              <a:gd name="connsiteY4" fmla="*/ 6902985 h 6902985"/>
              <a:gd name="connsiteX5" fmla="*/ 0 w 5602924"/>
              <a:gd name="connsiteY5" fmla="*/ 633160 h 6902985"/>
              <a:gd name="connsiteX0" fmla="*/ 0 w 5875919"/>
              <a:gd name="connsiteY0" fmla="*/ 0 h 6912643"/>
              <a:gd name="connsiteX1" fmla="*/ 1215706 w 5875919"/>
              <a:gd name="connsiteY1" fmla="*/ 9658 h 6912643"/>
              <a:gd name="connsiteX2" fmla="*/ 5875919 w 5875919"/>
              <a:gd name="connsiteY2" fmla="*/ 9758 h 6912643"/>
              <a:gd name="connsiteX3" fmla="*/ 5874525 w 5875919"/>
              <a:gd name="connsiteY3" fmla="*/ 6911112 h 6912643"/>
              <a:gd name="connsiteX4" fmla="*/ 2976085 w 5875919"/>
              <a:gd name="connsiteY4" fmla="*/ 6912643 h 6912643"/>
              <a:gd name="connsiteX5" fmla="*/ 0 w 5875919"/>
              <a:gd name="connsiteY5" fmla="*/ 0 h 6912643"/>
              <a:gd name="connsiteX0" fmla="*/ 0 w 5875919"/>
              <a:gd name="connsiteY0" fmla="*/ 0 h 6912643"/>
              <a:gd name="connsiteX1" fmla="*/ 1215706 w 5875919"/>
              <a:gd name="connsiteY1" fmla="*/ 9658 h 6912643"/>
              <a:gd name="connsiteX2" fmla="*/ 5875919 w 5875919"/>
              <a:gd name="connsiteY2" fmla="*/ 9758 h 6912643"/>
              <a:gd name="connsiteX3" fmla="*/ 5874525 w 5875919"/>
              <a:gd name="connsiteY3" fmla="*/ 6911112 h 6912643"/>
              <a:gd name="connsiteX4" fmla="*/ 2976085 w 5875919"/>
              <a:gd name="connsiteY4" fmla="*/ 6912643 h 6912643"/>
              <a:gd name="connsiteX5" fmla="*/ 0 w 5875919"/>
              <a:gd name="connsiteY5" fmla="*/ 0 h 6912643"/>
              <a:gd name="connsiteX0" fmla="*/ 1760379 w 4660213"/>
              <a:gd name="connsiteY0" fmla="*/ 6902985 h 6902985"/>
              <a:gd name="connsiteX1" fmla="*/ 0 w 4660213"/>
              <a:gd name="connsiteY1" fmla="*/ 0 h 6902985"/>
              <a:gd name="connsiteX2" fmla="*/ 4660213 w 4660213"/>
              <a:gd name="connsiteY2" fmla="*/ 100 h 6902985"/>
              <a:gd name="connsiteX3" fmla="*/ 4658819 w 4660213"/>
              <a:gd name="connsiteY3" fmla="*/ 6901454 h 6902985"/>
              <a:gd name="connsiteX4" fmla="*/ 1760379 w 4660213"/>
              <a:gd name="connsiteY4" fmla="*/ 6902985 h 6902985"/>
              <a:gd name="connsiteX0" fmla="*/ 2492006 w 5391840"/>
              <a:gd name="connsiteY0" fmla="*/ 6902885 h 6902885"/>
              <a:gd name="connsiteX1" fmla="*/ 0 w 5391840"/>
              <a:gd name="connsiteY1" fmla="*/ 58338 h 6902885"/>
              <a:gd name="connsiteX2" fmla="*/ 5391840 w 5391840"/>
              <a:gd name="connsiteY2" fmla="*/ 0 h 6902885"/>
              <a:gd name="connsiteX3" fmla="*/ 5390446 w 5391840"/>
              <a:gd name="connsiteY3" fmla="*/ 6901354 h 6902885"/>
              <a:gd name="connsiteX4" fmla="*/ 2492006 w 5391840"/>
              <a:gd name="connsiteY4" fmla="*/ 6902885 h 6902885"/>
              <a:gd name="connsiteX0" fmla="*/ 2492006 w 5391840"/>
              <a:gd name="connsiteY0" fmla="*/ 6902885 h 6902885"/>
              <a:gd name="connsiteX1" fmla="*/ 0 w 5391840"/>
              <a:gd name="connsiteY1" fmla="*/ 58338 h 6902885"/>
              <a:gd name="connsiteX2" fmla="*/ 5391840 w 5391840"/>
              <a:gd name="connsiteY2" fmla="*/ 0 h 6902885"/>
              <a:gd name="connsiteX3" fmla="*/ 5390446 w 5391840"/>
              <a:gd name="connsiteY3" fmla="*/ 6901354 h 6902885"/>
              <a:gd name="connsiteX4" fmla="*/ 2492006 w 5391840"/>
              <a:gd name="connsiteY4" fmla="*/ 6902885 h 6902885"/>
              <a:gd name="connsiteX0" fmla="*/ 2972477 w 5872311"/>
              <a:gd name="connsiteY0" fmla="*/ 6902985 h 6902985"/>
              <a:gd name="connsiteX1" fmla="*/ 0 w 5872311"/>
              <a:gd name="connsiteY1" fmla="*/ 0 h 6902985"/>
              <a:gd name="connsiteX2" fmla="*/ 5872311 w 5872311"/>
              <a:gd name="connsiteY2" fmla="*/ 100 h 6902985"/>
              <a:gd name="connsiteX3" fmla="*/ 5870917 w 5872311"/>
              <a:gd name="connsiteY3" fmla="*/ 6901454 h 6902985"/>
              <a:gd name="connsiteX4" fmla="*/ 2972477 w 5872311"/>
              <a:gd name="connsiteY4" fmla="*/ 6902985 h 6902985"/>
              <a:gd name="connsiteX0" fmla="*/ 2972477 w 5870925"/>
              <a:gd name="connsiteY0" fmla="*/ 6902985 h 6902985"/>
              <a:gd name="connsiteX1" fmla="*/ 0 w 5870925"/>
              <a:gd name="connsiteY1" fmla="*/ 0 h 6902985"/>
              <a:gd name="connsiteX2" fmla="*/ 4544189 w 5870925"/>
              <a:gd name="connsiteY2" fmla="*/ 100 h 6902985"/>
              <a:gd name="connsiteX3" fmla="*/ 5870917 w 5870925"/>
              <a:gd name="connsiteY3" fmla="*/ 6901454 h 6902985"/>
              <a:gd name="connsiteX4" fmla="*/ 2972477 w 5870925"/>
              <a:gd name="connsiteY4" fmla="*/ 6902985 h 6902985"/>
              <a:gd name="connsiteX0" fmla="*/ 2972477 w 4552970"/>
              <a:gd name="connsiteY0" fmla="*/ 6902985 h 6902985"/>
              <a:gd name="connsiteX1" fmla="*/ 0 w 4552970"/>
              <a:gd name="connsiteY1" fmla="*/ 0 h 6902985"/>
              <a:gd name="connsiteX2" fmla="*/ 4544189 w 4552970"/>
              <a:gd name="connsiteY2" fmla="*/ 100 h 6902985"/>
              <a:gd name="connsiteX3" fmla="*/ 4552350 w 4552970"/>
              <a:gd name="connsiteY3" fmla="*/ 6901454 h 6902985"/>
              <a:gd name="connsiteX4" fmla="*/ 2972477 w 4552970"/>
              <a:gd name="connsiteY4" fmla="*/ 6902985 h 6902985"/>
              <a:gd name="connsiteX0" fmla="*/ 2972477 w 5870946"/>
              <a:gd name="connsiteY0" fmla="*/ 6902985 h 6902985"/>
              <a:gd name="connsiteX1" fmla="*/ 0 w 5870946"/>
              <a:gd name="connsiteY1" fmla="*/ 0 h 6902985"/>
              <a:gd name="connsiteX2" fmla="*/ 5870946 w 5870946"/>
              <a:gd name="connsiteY2" fmla="*/ 100 h 6902985"/>
              <a:gd name="connsiteX3" fmla="*/ 4552350 w 5870946"/>
              <a:gd name="connsiteY3" fmla="*/ 6901454 h 6902985"/>
              <a:gd name="connsiteX4" fmla="*/ 2972477 w 5870946"/>
              <a:gd name="connsiteY4" fmla="*/ 6902985 h 6902985"/>
              <a:gd name="connsiteX0" fmla="*/ 2972477 w 5879727"/>
              <a:gd name="connsiteY0" fmla="*/ 6902985 h 6902985"/>
              <a:gd name="connsiteX1" fmla="*/ 0 w 5879727"/>
              <a:gd name="connsiteY1" fmla="*/ 0 h 6902985"/>
              <a:gd name="connsiteX2" fmla="*/ 5870946 w 5879727"/>
              <a:gd name="connsiteY2" fmla="*/ 100 h 6902985"/>
              <a:gd name="connsiteX3" fmla="*/ 5879107 w 5879727"/>
              <a:gd name="connsiteY3" fmla="*/ 6893236 h 6902985"/>
              <a:gd name="connsiteX4" fmla="*/ 2972477 w 5879727"/>
              <a:gd name="connsiteY4" fmla="*/ 6902985 h 6902985"/>
              <a:gd name="connsiteX0" fmla="*/ 2972477 w 5870946"/>
              <a:gd name="connsiteY0" fmla="*/ 6902985 h 6902985"/>
              <a:gd name="connsiteX1" fmla="*/ 0 w 5870946"/>
              <a:gd name="connsiteY1" fmla="*/ 0 h 6902985"/>
              <a:gd name="connsiteX2" fmla="*/ 5870946 w 5870946"/>
              <a:gd name="connsiteY2" fmla="*/ 100 h 6902985"/>
              <a:gd name="connsiteX3" fmla="*/ 5866822 w 5870946"/>
              <a:gd name="connsiteY3" fmla="*/ 6901454 h 6902985"/>
              <a:gd name="connsiteX4" fmla="*/ 2972477 w 5870946"/>
              <a:gd name="connsiteY4" fmla="*/ 6902985 h 6902985"/>
              <a:gd name="connsiteX0" fmla="*/ 2972477 w 5877088"/>
              <a:gd name="connsiteY0" fmla="*/ 6902985 h 6902985"/>
              <a:gd name="connsiteX1" fmla="*/ 0 w 5877088"/>
              <a:gd name="connsiteY1" fmla="*/ 0 h 6902985"/>
              <a:gd name="connsiteX2" fmla="*/ 5877088 w 5877088"/>
              <a:gd name="connsiteY2" fmla="*/ 100 h 6902985"/>
              <a:gd name="connsiteX3" fmla="*/ 5866822 w 5877088"/>
              <a:gd name="connsiteY3" fmla="*/ 6901454 h 6902985"/>
              <a:gd name="connsiteX4" fmla="*/ 2972477 w 5877088"/>
              <a:gd name="connsiteY4" fmla="*/ 6902985 h 6902985"/>
              <a:gd name="connsiteX0" fmla="*/ 2972477 w 5885869"/>
              <a:gd name="connsiteY0" fmla="*/ 6902985 h 6902985"/>
              <a:gd name="connsiteX1" fmla="*/ 0 w 5885869"/>
              <a:gd name="connsiteY1" fmla="*/ 0 h 6902985"/>
              <a:gd name="connsiteX2" fmla="*/ 5877088 w 5885869"/>
              <a:gd name="connsiteY2" fmla="*/ 100 h 6902985"/>
              <a:gd name="connsiteX3" fmla="*/ 5885249 w 5885869"/>
              <a:gd name="connsiteY3" fmla="*/ 6901454 h 6902985"/>
              <a:gd name="connsiteX4" fmla="*/ 2972477 w 5885869"/>
              <a:gd name="connsiteY4" fmla="*/ 6902985 h 6902985"/>
              <a:gd name="connsiteX0" fmla="*/ 2972477 w 5885257"/>
              <a:gd name="connsiteY0" fmla="*/ 6902985 h 6902985"/>
              <a:gd name="connsiteX1" fmla="*/ 0 w 5885257"/>
              <a:gd name="connsiteY1" fmla="*/ 0 h 6902985"/>
              <a:gd name="connsiteX2" fmla="*/ 4472528 w 5885257"/>
              <a:gd name="connsiteY2" fmla="*/ 12883 h 6902985"/>
              <a:gd name="connsiteX3" fmla="*/ 5885249 w 5885257"/>
              <a:gd name="connsiteY3" fmla="*/ 6901454 h 6902985"/>
              <a:gd name="connsiteX4" fmla="*/ 2972477 w 5885257"/>
              <a:gd name="connsiteY4" fmla="*/ 6902985 h 6902985"/>
              <a:gd name="connsiteX0" fmla="*/ 2972477 w 4472528"/>
              <a:gd name="connsiteY0" fmla="*/ 6902985 h 6914237"/>
              <a:gd name="connsiteX1" fmla="*/ 0 w 4472528"/>
              <a:gd name="connsiteY1" fmla="*/ 0 h 6914237"/>
              <a:gd name="connsiteX2" fmla="*/ 4472528 w 4472528"/>
              <a:gd name="connsiteY2" fmla="*/ 12883 h 6914237"/>
              <a:gd name="connsiteX3" fmla="*/ 4471134 w 4472528"/>
              <a:gd name="connsiteY3" fmla="*/ 6914237 h 6914237"/>
              <a:gd name="connsiteX4" fmla="*/ 2972477 w 4472528"/>
              <a:gd name="connsiteY4" fmla="*/ 6902985 h 6914237"/>
              <a:gd name="connsiteX0" fmla="*/ 2972477 w 4474917"/>
              <a:gd name="connsiteY0" fmla="*/ 6909277 h 6920529"/>
              <a:gd name="connsiteX1" fmla="*/ 0 w 4474917"/>
              <a:gd name="connsiteY1" fmla="*/ 6292 h 6920529"/>
              <a:gd name="connsiteX2" fmla="*/ 4474917 w 4474917"/>
              <a:gd name="connsiteY2" fmla="*/ 0 h 6920529"/>
              <a:gd name="connsiteX3" fmla="*/ 4471134 w 4474917"/>
              <a:gd name="connsiteY3" fmla="*/ 6920529 h 6920529"/>
              <a:gd name="connsiteX4" fmla="*/ 2972477 w 4474917"/>
              <a:gd name="connsiteY4" fmla="*/ 6909277 h 6920529"/>
              <a:gd name="connsiteX0" fmla="*/ 2972477 w 4472528"/>
              <a:gd name="connsiteY0" fmla="*/ 6909277 h 6920529"/>
              <a:gd name="connsiteX1" fmla="*/ 0 w 4472528"/>
              <a:gd name="connsiteY1" fmla="*/ 6292 h 6920529"/>
              <a:gd name="connsiteX2" fmla="*/ 4472528 w 4472528"/>
              <a:gd name="connsiteY2" fmla="*/ 0 h 6920529"/>
              <a:gd name="connsiteX3" fmla="*/ 4471134 w 4472528"/>
              <a:gd name="connsiteY3" fmla="*/ 6920529 h 6920529"/>
              <a:gd name="connsiteX4" fmla="*/ 2972477 w 4472528"/>
              <a:gd name="connsiteY4" fmla="*/ 6909277 h 6920529"/>
              <a:gd name="connsiteX0" fmla="*/ 2972477 w 6278392"/>
              <a:gd name="connsiteY0" fmla="*/ 6928452 h 6939704"/>
              <a:gd name="connsiteX1" fmla="*/ 0 w 6278392"/>
              <a:gd name="connsiteY1" fmla="*/ 25467 h 6939704"/>
              <a:gd name="connsiteX2" fmla="*/ 6278392 w 6278392"/>
              <a:gd name="connsiteY2" fmla="*/ 0 h 6939704"/>
              <a:gd name="connsiteX3" fmla="*/ 4471134 w 6278392"/>
              <a:gd name="connsiteY3" fmla="*/ 6939704 h 6939704"/>
              <a:gd name="connsiteX4" fmla="*/ 2972477 w 6278392"/>
              <a:gd name="connsiteY4" fmla="*/ 6928452 h 6939704"/>
              <a:gd name="connsiteX0" fmla="*/ 2972477 w 6291822"/>
              <a:gd name="connsiteY0" fmla="*/ 6928452 h 6939704"/>
              <a:gd name="connsiteX1" fmla="*/ 0 w 6291822"/>
              <a:gd name="connsiteY1" fmla="*/ 25467 h 6939704"/>
              <a:gd name="connsiteX2" fmla="*/ 6278392 w 6291822"/>
              <a:gd name="connsiteY2" fmla="*/ 0 h 6939704"/>
              <a:gd name="connsiteX3" fmla="*/ 6291330 w 6291822"/>
              <a:gd name="connsiteY3" fmla="*/ 6939704 h 6939704"/>
              <a:gd name="connsiteX4" fmla="*/ 2972477 w 6291822"/>
              <a:gd name="connsiteY4" fmla="*/ 6928452 h 69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822" h="6939704">
                <a:moveTo>
                  <a:pt x="2972477" y="6928452"/>
                </a:moveTo>
                <a:lnTo>
                  <a:pt x="0" y="25467"/>
                </a:lnTo>
                <a:lnTo>
                  <a:pt x="6278392" y="0"/>
                </a:lnTo>
                <a:cubicBezTo>
                  <a:pt x="6274484" y="2289752"/>
                  <a:pt x="6295238" y="4649952"/>
                  <a:pt x="6291330" y="6939704"/>
                </a:cubicBezTo>
                <a:lnTo>
                  <a:pt x="2972477" y="6928452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23" y="6149149"/>
            <a:ext cx="1672493" cy="346961"/>
          </a:xfrm>
          <a:prstGeom prst="rect">
            <a:avLst/>
          </a:prstGeom>
        </p:spPr>
      </p:pic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049" y="3148243"/>
            <a:ext cx="5955739" cy="11291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2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en-GB">
                <a:latin typeface="+mj-lt"/>
              </a:rPr>
              <a:t>Title</a:t>
            </a:r>
            <a:endParaRPr lang="en-GB">
              <a:latin typeface="Montserrat" panose="00000800000000000000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6049" y="6188333"/>
            <a:ext cx="499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Powered Possibility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6400" y="4446000"/>
            <a:ext cx="5954400" cy="11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88366149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 bwMode="auto">
          <a:xfrm>
            <a:off x="4381200" y="0"/>
            <a:ext cx="7819675" cy="6872242"/>
          </a:xfrm>
          <a:custGeom>
            <a:avLst/>
            <a:gdLst>
              <a:gd name="connsiteX0" fmla="*/ 5861923 w 5861923"/>
              <a:gd name="connsiteY0" fmla="*/ 0 h 6861393"/>
              <a:gd name="connsiteX1" fmla="*/ 5861923 w 5861923"/>
              <a:gd name="connsiteY1" fmla="*/ 6861393 h 6861393"/>
              <a:gd name="connsiteX2" fmla="*/ 3554057 w 5861923"/>
              <a:gd name="connsiteY2" fmla="*/ 6858759 h 6861393"/>
              <a:gd name="connsiteX3" fmla="*/ 0 w 5861923"/>
              <a:gd name="connsiteY3" fmla="*/ 696122 h 6861393"/>
              <a:gd name="connsiteX4" fmla="*/ 1204184 w 5861923"/>
              <a:gd name="connsiteY4" fmla="*/ 2065 h 6861393"/>
              <a:gd name="connsiteX5" fmla="*/ 5861923 w 5861923"/>
              <a:gd name="connsiteY5" fmla="*/ 0 h 6861393"/>
              <a:gd name="connsiteX0" fmla="*/ 5861923 w 5861923"/>
              <a:gd name="connsiteY0" fmla="*/ 0 h 6861393"/>
              <a:gd name="connsiteX1" fmla="*/ 5861923 w 5861923"/>
              <a:gd name="connsiteY1" fmla="*/ 6861393 h 6861393"/>
              <a:gd name="connsiteX2" fmla="*/ 3554057 w 5861923"/>
              <a:gd name="connsiteY2" fmla="*/ 6858759 h 6861393"/>
              <a:gd name="connsiteX3" fmla="*/ 0 w 5861923"/>
              <a:gd name="connsiteY3" fmla="*/ 696122 h 6861393"/>
              <a:gd name="connsiteX4" fmla="*/ 746984 w 5861923"/>
              <a:gd name="connsiteY4" fmla="*/ 2065 h 6861393"/>
              <a:gd name="connsiteX5" fmla="*/ 5861923 w 5861923"/>
              <a:gd name="connsiteY5" fmla="*/ 0 h 6861393"/>
              <a:gd name="connsiteX0" fmla="*/ 5861923 w 5861923"/>
              <a:gd name="connsiteY0" fmla="*/ 0 h 6879925"/>
              <a:gd name="connsiteX1" fmla="*/ 5861923 w 5861923"/>
              <a:gd name="connsiteY1" fmla="*/ 6861393 h 6879925"/>
              <a:gd name="connsiteX2" fmla="*/ 3566757 w 5861923"/>
              <a:gd name="connsiteY2" fmla="*/ 6879925 h 6879925"/>
              <a:gd name="connsiteX3" fmla="*/ 0 w 5861923"/>
              <a:gd name="connsiteY3" fmla="*/ 696122 h 6879925"/>
              <a:gd name="connsiteX4" fmla="*/ 746984 w 5861923"/>
              <a:gd name="connsiteY4" fmla="*/ 2065 h 6879925"/>
              <a:gd name="connsiteX5" fmla="*/ 5861923 w 5861923"/>
              <a:gd name="connsiteY5" fmla="*/ 0 h 6879925"/>
              <a:gd name="connsiteX0" fmla="*/ 5861923 w 5861923"/>
              <a:gd name="connsiteY0" fmla="*/ 0 h 6882560"/>
              <a:gd name="connsiteX1" fmla="*/ 5861923 w 5861923"/>
              <a:gd name="connsiteY1" fmla="*/ 6882560 h 6882560"/>
              <a:gd name="connsiteX2" fmla="*/ 3566757 w 5861923"/>
              <a:gd name="connsiteY2" fmla="*/ 6879925 h 6882560"/>
              <a:gd name="connsiteX3" fmla="*/ 0 w 5861923"/>
              <a:gd name="connsiteY3" fmla="*/ 696122 h 6882560"/>
              <a:gd name="connsiteX4" fmla="*/ 746984 w 5861923"/>
              <a:gd name="connsiteY4" fmla="*/ 2065 h 6882560"/>
              <a:gd name="connsiteX5" fmla="*/ 5861923 w 5861923"/>
              <a:gd name="connsiteY5" fmla="*/ 0 h 6882560"/>
              <a:gd name="connsiteX0" fmla="*/ 6350384 w 6350384"/>
              <a:gd name="connsiteY0" fmla="*/ 0 h 6882560"/>
              <a:gd name="connsiteX1" fmla="*/ 6350384 w 6350384"/>
              <a:gd name="connsiteY1" fmla="*/ 6882560 h 6882560"/>
              <a:gd name="connsiteX2" fmla="*/ 4055218 w 6350384"/>
              <a:gd name="connsiteY2" fmla="*/ 6879925 h 6882560"/>
              <a:gd name="connsiteX3" fmla="*/ 0 w 6350384"/>
              <a:gd name="connsiteY3" fmla="*/ 617968 h 6882560"/>
              <a:gd name="connsiteX4" fmla="*/ 1235445 w 6350384"/>
              <a:gd name="connsiteY4" fmla="*/ 2065 h 6882560"/>
              <a:gd name="connsiteX5" fmla="*/ 6350384 w 6350384"/>
              <a:gd name="connsiteY5" fmla="*/ 0 h 6882560"/>
              <a:gd name="connsiteX0" fmla="*/ 6350384 w 6350384"/>
              <a:gd name="connsiteY0" fmla="*/ 0 h 6882560"/>
              <a:gd name="connsiteX1" fmla="*/ 6350384 w 6350384"/>
              <a:gd name="connsiteY1" fmla="*/ 6882560 h 6882560"/>
              <a:gd name="connsiteX2" fmla="*/ 3605833 w 6350384"/>
              <a:gd name="connsiteY2" fmla="*/ 6864295 h 6882560"/>
              <a:gd name="connsiteX3" fmla="*/ 0 w 6350384"/>
              <a:gd name="connsiteY3" fmla="*/ 617968 h 6882560"/>
              <a:gd name="connsiteX4" fmla="*/ 1235445 w 6350384"/>
              <a:gd name="connsiteY4" fmla="*/ 2065 h 6882560"/>
              <a:gd name="connsiteX5" fmla="*/ 6350384 w 6350384"/>
              <a:gd name="connsiteY5" fmla="*/ 0 h 6882560"/>
              <a:gd name="connsiteX0" fmla="*/ 6350384 w 6350384"/>
              <a:gd name="connsiteY0" fmla="*/ 0 h 6866929"/>
              <a:gd name="connsiteX1" fmla="*/ 6264414 w 6350384"/>
              <a:gd name="connsiteY1" fmla="*/ 6866929 h 6866929"/>
              <a:gd name="connsiteX2" fmla="*/ 3605833 w 6350384"/>
              <a:gd name="connsiteY2" fmla="*/ 6864295 h 6866929"/>
              <a:gd name="connsiteX3" fmla="*/ 0 w 6350384"/>
              <a:gd name="connsiteY3" fmla="*/ 617968 h 6866929"/>
              <a:gd name="connsiteX4" fmla="*/ 1235445 w 6350384"/>
              <a:gd name="connsiteY4" fmla="*/ 2065 h 6866929"/>
              <a:gd name="connsiteX5" fmla="*/ 6350384 w 6350384"/>
              <a:gd name="connsiteY5" fmla="*/ 0 h 6866929"/>
              <a:gd name="connsiteX0" fmla="*/ 6350384 w 7456260"/>
              <a:gd name="connsiteY0" fmla="*/ 0 h 6864295"/>
              <a:gd name="connsiteX1" fmla="*/ 7456260 w 7456260"/>
              <a:gd name="connsiteY1" fmla="*/ 6859114 h 6864295"/>
              <a:gd name="connsiteX2" fmla="*/ 3605833 w 7456260"/>
              <a:gd name="connsiteY2" fmla="*/ 6864295 h 6864295"/>
              <a:gd name="connsiteX3" fmla="*/ 0 w 7456260"/>
              <a:gd name="connsiteY3" fmla="*/ 617968 h 6864295"/>
              <a:gd name="connsiteX4" fmla="*/ 1235445 w 7456260"/>
              <a:gd name="connsiteY4" fmla="*/ 2065 h 6864295"/>
              <a:gd name="connsiteX5" fmla="*/ 6350384 w 7456260"/>
              <a:gd name="connsiteY5" fmla="*/ 0 h 6864295"/>
              <a:gd name="connsiteX0" fmla="*/ 7452353 w 7456260"/>
              <a:gd name="connsiteY0" fmla="*/ 0 h 6872110"/>
              <a:gd name="connsiteX1" fmla="*/ 7456260 w 7456260"/>
              <a:gd name="connsiteY1" fmla="*/ 6866929 h 6872110"/>
              <a:gd name="connsiteX2" fmla="*/ 3605833 w 7456260"/>
              <a:gd name="connsiteY2" fmla="*/ 6872110 h 6872110"/>
              <a:gd name="connsiteX3" fmla="*/ 0 w 7456260"/>
              <a:gd name="connsiteY3" fmla="*/ 625783 h 6872110"/>
              <a:gd name="connsiteX4" fmla="*/ 1235445 w 7456260"/>
              <a:gd name="connsiteY4" fmla="*/ 9880 h 6872110"/>
              <a:gd name="connsiteX5" fmla="*/ 7452353 w 7456260"/>
              <a:gd name="connsiteY5" fmla="*/ 0 h 6872110"/>
              <a:gd name="connsiteX0" fmla="*/ 7452353 w 7456260"/>
              <a:gd name="connsiteY0" fmla="*/ 132 h 6872242"/>
              <a:gd name="connsiteX1" fmla="*/ 7456260 w 7456260"/>
              <a:gd name="connsiteY1" fmla="*/ 6867061 h 6872242"/>
              <a:gd name="connsiteX2" fmla="*/ 3605833 w 7456260"/>
              <a:gd name="connsiteY2" fmla="*/ 6872242 h 6872242"/>
              <a:gd name="connsiteX3" fmla="*/ 0 w 7456260"/>
              <a:gd name="connsiteY3" fmla="*/ 625915 h 6872242"/>
              <a:gd name="connsiteX4" fmla="*/ 981816 w 7456260"/>
              <a:gd name="connsiteY4" fmla="*/ 0 h 6872242"/>
              <a:gd name="connsiteX5" fmla="*/ 7452353 w 7456260"/>
              <a:gd name="connsiteY5" fmla="*/ 132 h 6872242"/>
              <a:gd name="connsiteX0" fmla="*/ 7815768 w 7819675"/>
              <a:gd name="connsiteY0" fmla="*/ 132 h 6872242"/>
              <a:gd name="connsiteX1" fmla="*/ 7819675 w 7819675"/>
              <a:gd name="connsiteY1" fmla="*/ 6867061 h 6872242"/>
              <a:gd name="connsiteX2" fmla="*/ 3969248 w 7819675"/>
              <a:gd name="connsiteY2" fmla="*/ 6872242 h 6872242"/>
              <a:gd name="connsiteX3" fmla="*/ 0 w 7819675"/>
              <a:gd name="connsiteY3" fmla="*/ 4592 h 6872242"/>
              <a:gd name="connsiteX4" fmla="*/ 1345231 w 7819675"/>
              <a:gd name="connsiteY4" fmla="*/ 0 h 6872242"/>
              <a:gd name="connsiteX5" fmla="*/ 7815768 w 7819675"/>
              <a:gd name="connsiteY5" fmla="*/ 132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9675" h="6872242">
                <a:moveTo>
                  <a:pt x="7815768" y="132"/>
                </a:moveTo>
                <a:cubicBezTo>
                  <a:pt x="7817070" y="2289108"/>
                  <a:pt x="7818373" y="4578085"/>
                  <a:pt x="7819675" y="6867061"/>
                </a:cubicBezTo>
                <a:lnTo>
                  <a:pt x="3969248" y="6872242"/>
                </a:lnTo>
                <a:lnTo>
                  <a:pt x="0" y="4592"/>
                </a:lnTo>
                <a:lnTo>
                  <a:pt x="1345231" y="0"/>
                </a:lnTo>
                <a:lnTo>
                  <a:pt x="7815768" y="132"/>
                </a:lnTo>
                <a:close/>
              </a:path>
            </a:pathLst>
          </a:custGeom>
          <a:gradFill>
            <a:gsLst>
              <a:gs pos="84000">
                <a:schemeClr val="bg2"/>
              </a:gs>
              <a:gs pos="60000">
                <a:schemeClr val="accent1"/>
              </a:gs>
              <a:gs pos="30000">
                <a:schemeClr val="tx2"/>
              </a:gs>
              <a:gs pos="0">
                <a:schemeClr val="accent5"/>
              </a:gs>
            </a:gsLst>
            <a:lin ang="19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81200" y="-12700"/>
            <a:ext cx="7834907" cy="6874160"/>
          </a:xfrm>
          <a:custGeom>
            <a:avLst/>
            <a:gdLst>
              <a:gd name="connsiteX0" fmla="*/ 0 w 6619874"/>
              <a:gd name="connsiteY0" fmla="*/ 0 h 6858000"/>
              <a:gd name="connsiteX1" fmla="*/ 6619874 w 6619874"/>
              <a:gd name="connsiteY1" fmla="*/ 0 h 6858000"/>
              <a:gd name="connsiteX2" fmla="*/ 6619874 w 6619874"/>
              <a:gd name="connsiteY2" fmla="*/ 6858000 h 6858000"/>
              <a:gd name="connsiteX3" fmla="*/ 0 w 6619874"/>
              <a:gd name="connsiteY3" fmla="*/ 6858000 h 6858000"/>
              <a:gd name="connsiteX4" fmla="*/ 0 w 6619874"/>
              <a:gd name="connsiteY4" fmla="*/ 0 h 6858000"/>
              <a:gd name="connsiteX0" fmla="*/ 0 w 6619874"/>
              <a:gd name="connsiteY0" fmla="*/ 0 h 6866092"/>
              <a:gd name="connsiteX1" fmla="*/ 6619874 w 6619874"/>
              <a:gd name="connsiteY1" fmla="*/ 0 h 6866092"/>
              <a:gd name="connsiteX2" fmla="*/ 6619874 w 6619874"/>
              <a:gd name="connsiteY2" fmla="*/ 6858000 h 6866092"/>
              <a:gd name="connsiteX3" fmla="*/ 4296871 w 6619874"/>
              <a:gd name="connsiteY3" fmla="*/ 6866092 h 6866092"/>
              <a:gd name="connsiteX4" fmla="*/ 0 w 6619874"/>
              <a:gd name="connsiteY4" fmla="*/ 0 h 6866092"/>
              <a:gd name="connsiteX0" fmla="*/ 0 w 6288100"/>
              <a:gd name="connsiteY0" fmla="*/ 0 h 6874184"/>
              <a:gd name="connsiteX1" fmla="*/ 6288100 w 6288100"/>
              <a:gd name="connsiteY1" fmla="*/ 8092 h 6874184"/>
              <a:gd name="connsiteX2" fmla="*/ 6288100 w 6288100"/>
              <a:gd name="connsiteY2" fmla="*/ 6866092 h 6874184"/>
              <a:gd name="connsiteX3" fmla="*/ 3965097 w 6288100"/>
              <a:gd name="connsiteY3" fmla="*/ 6874184 h 6874184"/>
              <a:gd name="connsiteX4" fmla="*/ 0 w 6288100"/>
              <a:gd name="connsiteY4" fmla="*/ 0 h 6874184"/>
              <a:gd name="connsiteX0" fmla="*/ 0 w 6288100"/>
              <a:gd name="connsiteY0" fmla="*/ 0 h 6874184"/>
              <a:gd name="connsiteX1" fmla="*/ 6288100 w 6288100"/>
              <a:gd name="connsiteY1" fmla="*/ 8092 h 6874184"/>
              <a:gd name="connsiteX2" fmla="*/ 6288100 w 6288100"/>
              <a:gd name="connsiteY2" fmla="*/ 6866092 h 6874184"/>
              <a:gd name="connsiteX3" fmla="*/ 3965097 w 6288100"/>
              <a:gd name="connsiteY3" fmla="*/ 6874184 h 6874184"/>
              <a:gd name="connsiteX4" fmla="*/ 0 w 6288100"/>
              <a:gd name="connsiteY4" fmla="*/ 0 h 6874184"/>
              <a:gd name="connsiteX0" fmla="*/ 0 w 6288100"/>
              <a:gd name="connsiteY0" fmla="*/ 0 h 6866092"/>
              <a:gd name="connsiteX1" fmla="*/ 6288100 w 6288100"/>
              <a:gd name="connsiteY1" fmla="*/ 8092 h 6866092"/>
              <a:gd name="connsiteX2" fmla="*/ 6288100 w 6288100"/>
              <a:gd name="connsiteY2" fmla="*/ 6866092 h 6866092"/>
              <a:gd name="connsiteX3" fmla="*/ 3973189 w 6288100"/>
              <a:gd name="connsiteY3" fmla="*/ 6866082 h 6866092"/>
              <a:gd name="connsiteX4" fmla="*/ 0 w 6288100"/>
              <a:gd name="connsiteY4" fmla="*/ 0 h 6866092"/>
              <a:gd name="connsiteX0" fmla="*/ 0 w 5888773"/>
              <a:gd name="connsiteY0" fmla="*/ 675619 h 6858000"/>
              <a:gd name="connsiteX1" fmla="*/ 5888773 w 5888773"/>
              <a:gd name="connsiteY1" fmla="*/ 0 h 6858000"/>
              <a:gd name="connsiteX2" fmla="*/ 5888773 w 5888773"/>
              <a:gd name="connsiteY2" fmla="*/ 6858000 h 6858000"/>
              <a:gd name="connsiteX3" fmla="*/ 3573862 w 5888773"/>
              <a:gd name="connsiteY3" fmla="*/ 6857990 h 6858000"/>
              <a:gd name="connsiteX4" fmla="*/ 0 w 5888773"/>
              <a:gd name="connsiteY4" fmla="*/ 675619 h 6858000"/>
              <a:gd name="connsiteX0" fmla="*/ 0 w 5888773"/>
              <a:gd name="connsiteY0" fmla="*/ 675619 h 6858000"/>
              <a:gd name="connsiteX1" fmla="*/ 1467244 w 5888773"/>
              <a:gd name="connsiteY1" fmla="*/ 507588 h 6858000"/>
              <a:gd name="connsiteX2" fmla="*/ 5888773 w 5888773"/>
              <a:gd name="connsiteY2" fmla="*/ 0 h 6858000"/>
              <a:gd name="connsiteX3" fmla="*/ 5888773 w 5888773"/>
              <a:gd name="connsiteY3" fmla="*/ 6858000 h 6858000"/>
              <a:gd name="connsiteX4" fmla="*/ 3573862 w 5888773"/>
              <a:gd name="connsiteY4" fmla="*/ 6857990 h 6858000"/>
              <a:gd name="connsiteX5" fmla="*/ 0 w 5888773"/>
              <a:gd name="connsiteY5" fmla="*/ 675619 h 6858000"/>
              <a:gd name="connsiteX0" fmla="*/ 0 w 5888773"/>
              <a:gd name="connsiteY0" fmla="*/ 683711 h 6866092"/>
              <a:gd name="connsiteX1" fmla="*/ 1212601 w 5888773"/>
              <a:gd name="connsiteY1" fmla="*/ 0 h 6866092"/>
              <a:gd name="connsiteX2" fmla="*/ 5888773 w 5888773"/>
              <a:gd name="connsiteY2" fmla="*/ 8092 h 6866092"/>
              <a:gd name="connsiteX3" fmla="*/ 5888773 w 5888773"/>
              <a:gd name="connsiteY3" fmla="*/ 6866092 h 6866092"/>
              <a:gd name="connsiteX4" fmla="*/ 3573862 w 5888773"/>
              <a:gd name="connsiteY4" fmla="*/ 6866082 h 6866092"/>
              <a:gd name="connsiteX5" fmla="*/ 0 w 5888773"/>
              <a:gd name="connsiteY5" fmla="*/ 683711 h 6866092"/>
              <a:gd name="connsiteX0" fmla="*/ 0 w 5877198"/>
              <a:gd name="connsiteY0" fmla="*/ 683711 h 6866092"/>
              <a:gd name="connsiteX1" fmla="*/ 1201026 w 5877198"/>
              <a:gd name="connsiteY1" fmla="*/ 0 h 6866092"/>
              <a:gd name="connsiteX2" fmla="*/ 5877198 w 5877198"/>
              <a:gd name="connsiteY2" fmla="*/ 8092 h 6866092"/>
              <a:gd name="connsiteX3" fmla="*/ 5877198 w 5877198"/>
              <a:gd name="connsiteY3" fmla="*/ 6866092 h 6866092"/>
              <a:gd name="connsiteX4" fmla="*/ 3562287 w 5877198"/>
              <a:gd name="connsiteY4" fmla="*/ 6866082 h 6866092"/>
              <a:gd name="connsiteX5" fmla="*/ 0 w 5877198"/>
              <a:gd name="connsiteY5" fmla="*/ 683711 h 6866092"/>
              <a:gd name="connsiteX0" fmla="*/ 0 w 5877198"/>
              <a:gd name="connsiteY0" fmla="*/ 691215 h 6873596"/>
              <a:gd name="connsiteX1" fmla="*/ 1201026 w 5877198"/>
              <a:gd name="connsiteY1" fmla="*/ 0 h 6873596"/>
              <a:gd name="connsiteX2" fmla="*/ 5877198 w 5877198"/>
              <a:gd name="connsiteY2" fmla="*/ 15596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76207 h 6858588"/>
              <a:gd name="connsiteX1" fmla="*/ 1320948 w 5877198"/>
              <a:gd name="connsiteY1" fmla="*/ 0 h 6858588"/>
              <a:gd name="connsiteX2" fmla="*/ 5877198 w 5877198"/>
              <a:gd name="connsiteY2" fmla="*/ 588 h 6858588"/>
              <a:gd name="connsiteX3" fmla="*/ 5877198 w 5877198"/>
              <a:gd name="connsiteY3" fmla="*/ 6858588 h 6858588"/>
              <a:gd name="connsiteX4" fmla="*/ 3562287 w 5877198"/>
              <a:gd name="connsiteY4" fmla="*/ 6858578 h 6858588"/>
              <a:gd name="connsiteX5" fmla="*/ 0 w 5877198"/>
              <a:gd name="connsiteY5" fmla="*/ 676207 h 6858588"/>
              <a:gd name="connsiteX0" fmla="*/ 0 w 5877198"/>
              <a:gd name="connsiteY0" fmla="*/ 691215 h 6873596"/>
              <a:gd name="connsiteX1" fmla="*/ 1223512 w 5877198"/>
              <a:gd name="connsiteY1" fmla="*/ 0 h 6873596"/>
              <a:gd name="connsiteX2" fmla="*/ 5877198 w 5877198"/>
              <a:gd name="connsiteY2" fmla="*/ 15596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91215 h 6873596"/>
              <a:gd name="connsiteX1" fmla="*/ 1223512 w 5877198"/>
              <a:gd name="connsiteY1" fmla="*/ 0 h 6873596"/>
              <a:gd name="connsiteX2" fmla="*/ 5877198 w 5877198"/>
              <a:gd name="connsiteY2" fmla="*/ 4340 h 6873596"/>
              <a:gd name="connsiteX3" fmla="*/ 5877198 w 5877198"/>
              <a:gd name="connsiteY3" fmla="*/ 6873596 h 6873596"/>
              <a:gd name="connsiteX4" fmla="*/ 3562287 w 5877198"/>
              <a:gd name="connsiteY4" fmla="*/ 6873586 h 6873596"/>
              <a:gd name="connsiteX5" fmla="*/ 0 w 5877198"/>
              <a:gd name="connsiteY5" fmla="*/ 691215 h 6873596"/>
              <a:gd name="connsiteX0" fmla="*/ 0 w 5877198"/>
              <a:gd name="connsiteY0" fmla="*/ 687463 h 6869844"/>
              <a:gd name="connsiteX1" fmla="*/ 1212269 w 5877198"/>
              <a:gd name="connsiteY1" fmla="*/ 0 h 6869844"/>
              <a:gd name="connsiteX2" fmla="*/ 5877198 w 5877198"/>
              <a:gd name="connsiteY2" fmla="*/ 588 h 6869844"/>
              <a:gd name="connsiteX3" fmla="*/ 5877198 w 5877198"/>
              <a:gd name="connsiteY3" fmla="*/ 6869844 h 6869844"/>
              <a:gd name="connsiteX4" fmla="*/ 3562287 w 5877198"/>
              <a:gd name="connsiteY4" fmla="*/ 6869834 h 6869844"/>
              <a:gd name="connsiteX5" fmla="*/ 0 w 5877198"/>
              <a:gd name="connsiteY5" fmla="*/ 687463 h 6869844"/>
              <a:gd name="connsiteX0" fmla="*/ 0 w 5867400"/>
              <a:gd name="connsiteY0" fmla="*/ 694002 h 6869844"/>
              <a:gd name="connsiteX1" fmla="*/ 1202471 w 5867400"/>
              <a:gd name="connsiteY1" fmla="*/ 0 h 6869844"/>
              <a:gd name="connsiteX2" fmla="*/ 5867400 w 5867400"/>
              <a:gd name="connsiteY2" fmla="*/ 588 h 6869844"/>
              <a:gd name="connsiteX3" fmla="*/ 5867400 w 5867400"/>
              <a:gd name="connsiteY3" fmla="*/ 6869844 h 6869844"/>
              <a:gd name="connsiteX4" fmla="*/ 3552489 w 5867400"/>
              <a:gd name="connsiteY4" fmla="*/ 6869834 h 6869844"/>
              <a:gd name="connsiteX5" fmla="*/ 0 w 5867400"/>
              <a:gd name="connsiteY5" fmla="*/ 694002 h 6869844"/>
              <a:gd name="connsiteX0" fmla="*/ 0 w 5867400"/>
              <a:gd name="connsiteY0" fmla="*/ 694002 h 6869844"/>
              <a:gd name="connsiteX1" fmla="*/ 1218799 w 5867400"/>
              <a:gd name="connsiteY1" fmla="*/ 0 h 6869844"/>
              <a:gd name="connsiteX2" fmla="*/ 5867400 w 5867400"/>
              <a:gd name="connsiteY2" fmla="*/ 588 h 6869844"/>
              <a:gd name="connsiteX3" fmla="*/ 5867400 w 5867400"/>
              <a:gd name="connsiteY3" fmla="*/ 6869844 h 6869844"/>
              <a:gd name="connsiteX4" fmla="*/ 3552489 w 5867400"/>
              <a:gd name="connsiteY4" fmla="*/ 6869834 h 6869844"/>
              <a:gd name="connsiteX5" fmla="*/ 0 w 5867400"/>
              <a:gd name="connsiteY5" fmla="*/ 694002 h 6869844"/>
              <a:gd name="connsiteX0" fmla="*/ 0 w 5797061"/>
              <a:gd name="connsiteY0" fmla="*/ 815283 h 6869844"/>
              <a:gd name="connsiteX1" fmla="*/ 1148460 w 5797061"/>
              <a:gd name="connsiteY1" fmla="*/ 0 h 6869844"/>
              <a:gd name="connsiteX2" fmla="*/ 5797061 w 5797061"/>
              <a:gd name="connsiteY2" fmla="*/ 588 h 6869844"/>
              <a:gd name="connsiteX3" fmla="*/ 5797061 w 5797061"/>
              <a:gd name="connsiteY3" fmla="*/ 6869844 h 6869844"/>
              <a:gd name="connsiteX4" fmla="*/ 3482150 w 5797061"/>
              <a:gd name="connsiteY4" fmla="*/ 6869834 h 6869844"/>
              <a:gd name="connsiteX5" fmla="*/ 0 w 5797061"/>
              <a:gd name="connsiteY5" fmla="*/ 815283 h 6869844"/>
              <a:gd name="connsiteX0" fmla="*/ 0 w 5847861"/>
              <a:gd name="connsiteY0" fmla="*/ 701826 h 6869844"/>
              <a:gd name="connsiteX1" fmla="*/ 1199260 w 5847861"/>
              <a:gd name="connsiteY1" fmla="*/ 0 h 6869844"/>
              <a:gd name="connsiteX2" fmla="*/ 5847861 w 5847861"/>
              <a:gd name="connsiteY2" fmla="*/ 588 h 6869844"/>
              <a:gd name="connsiteX3" fmla="*/ 5847861 w 5847861"/>
              <a:gd name="connsiteY3" fmla="*/ 6869844 h 6869844"/>
              <a:gd name="connsiteX4" fmla="*/ 3532950 w 5847861"/>
              <a:gd name="connsiteY4" fmla="*/ 6869834 h 6869844"/>
              <a:gd name="connsiteX5" fmla="*/ 0 w 5847861"/>
              <a:gd name="connsiteY5" fmla="*/ 701826 h 6869844"/>
              <a:gd name="connsiteX0" fmla="*/ 0 w 5847861"/>
              <a:gd name="connsiteY0" fmla="*/ 701238 h 6869256"/>
              <a:gd name="connsiteX1" fmla="*/ 1332121 w 5847861"/>
              <a:gd name="connsiteY1" fmla="*/ 3325 h 6869256"/>
              <a:gd name="connsiteX2" fmla="*/ 5847861 w 5847861"/>
              <a:gd name="connsiteY2" fmla="*/ 0 h 6869256"/>
              <a:gd name="connsiteX3" fmla="*/ 5847861 w 5847861"/>
              <a:gd name="connsiteY3" fmla="*/ 6869256 h 6869256"/>
              <a:gd name="connsiteX4" fmla="*/ 3532950 w 5847861"/>
              <a:gd name="connsiteY4" fmla="*/ 6869246 h 6869256"/>
              <a:gd name="connsiteX5" fmla="*/ 0 w 5847861"/>
              <a:gd name="connsiteY5" fmla="*/ 701238 h 6869256"/>
              <a:gd name="connsiteX0" fmla="*/ 0 w 5847861"/>
              <a:gd name="connsiteY0" fmla="*/ 701238 h 6869256"/>
              <a:gd name="connsiteX1" fmla="*/ 1187536 w 5847861"/>
              <a:gd name="connsiteY1" fmla="*/ 7238 h 6869256"/>
              <a:gd name="connsiteX2" fmla="*/ 5847861 w 5847861"/>
              <a:gd name="connsiteY2" fmla="*/ 0 h 6869256"/>
              <a:gd name="connsiteX3" fmla="*/ 5847861 w 5847861"/>
              <a:gd name="connsiteY3" fmla="*/ 6869256 h 6869256"/>
              <a:gd name="connsiteX4" fmla="*/ 3532950 w 5847861"/>
              <a:gd name="connsiteY4" fmla="*/ 6869246 h 6869256"/>
              <a:gd name="connsiteX5" fmla="*/ 0 w 5847861"/>
              <a:gd name="connsiteY5" fmla="*/ 701238 h 6869256"/>
              <a:gd name="connsiteX0" fmla="*/ 0 w 5859584"/>
              <a:gd name="connsiteY0" fmla="*/ 701238 h 6869256"/>
              <a:gd name="connsiteX1" fmla="*/ 1187536 w 5859584"/>
              <a:gd name="connsiteY1" fmla="*/ 7238 h 6869256"/>
              <a:gd name="connsiteX2" fmla="*/ 5859584 w 5859584"/>
              <a:gd name="connsiteY2" fmla="*/ 0 h 6869256"/>
              <a:gd name="connsiteX3" fmla="*/ 5847861 w 5859584"/>
              <a:gd name="connsiteY3" fmla="*/ 6869256 h 6869256"/>
              <a:gd name="connsiteX4" fmla="*/ 3532950 w 5859584"/>
              <a:gd name="connsiteY4" fmla="*/ 6869246 h 6869256"/>
              <a:gd name="connsiteX5" fmla="*/ 0 w 5859584"/>
              <a:gd name="connsiteY5" fmla="*/ 701238 h 6869256"/>
              <a:gd name="connsiteX0" fmla="*/ 0 w 5864301"/>
              <a:gd name="connsiteY0" fmla="*/ 701238 h 6869256"/>
              <a:gd name="connsiteX1" fmla="*/ 1187536 w 5864301"/>
              <a:gd name="connsiteY1" fmla="*/ 7238 h 6869256"/>
              <a:gd name="connsiteX2" fmla="*/ 5859584 w 5864301"/>
              <a:gd name="connsiteY2" fmla="*/ 0 h 6869256"/>
              <a:gd name="connsiteX3" fmla="*/ 5863492 w 5864301"/>
              <a:gd name="connsiteY3" fmla="*/ 6869256 h 6869256"/>
              <a:gd name="connsiteX4" fmla="*/ 3532950 w 5864301"/>
              <a:gd name="connsiteY4" fmla="*/ 6869246 h 6869256"/>
              <a:gd name="connsiteX5" fmla="*/ 0 w 5864301"/>
              <a:gd name="connsiteY5" fmla="*/ 701238 h 6869256"/>
              <a:gd name="connsiteX0" fmla="*/ 0 w 5864301"/>
              <a:gd name="connsiteY0" fmla="*/ 701238 h 6869256"/>
              <a:gd name="connsiteX1" fmla="*/ 1187536 w 5864301"/>
              <a:gd name="connsiteY1" fmla="*/ 7238 h 6869256"/>
              <a:gd name="connsiteX2" fmla="*/ 5859584 w 5864301"/>
              <a:gd name="connsiteY2" fmla="*/ 0 h 6869256"/>
              <a:gd name="connsiteX3" fmla="*/ 5863492 w 5864301"/>
              <a:gd name="connsiteY3" fmla="*/ 6869256 h 6869256"/>
              <a:gd name="connsiteX4" fmla="*/ 3521227 w 5864301"/>
              <a:gd name="connsiteY4" fmla="*/ 6869246 h 6869256"/>
              <a:gd name="connsiteX5" fmla="*/ 0 w 5864301"/>
              <a:gd name="connsiteY5" fmla="*/ 701238 h 6869256"/>
              <a:gd name="connsiteX0" fmla="*/ 0 w 5870125"/>
              <a:gd name="connsiteY0" fmla="*/ 704154 h 6869256"/>
              <a:gd name="connsiteX1" fmla="*/ 1193360 w 5870125"/>
              <a:gd name="connsiteY1" fmla="*/ 7238 h 6869256"/>
              <a:gd name="connsiteX2" fmla="*/ 5865408 w 5870125"/>
              <a:gd name="connsiteY2" fmla="*/ 0 h 6869256"/>
              <a:gd name="connsiteX3" fmla="*/ 5869316 w 5870125"/>
              <a:gd name="connsiteY3" fmla="*/ 6869256 h 6869256"/>
              <a:gd name="connsiteX4" fmla="*/ 3527051 w 5870125"/>
              <a:gd name="connsiteY4" fmla="*/ 6869246 h 6869256"/>
              <a:gd name="connsiteX5" fmla="*/ 0 w 5870125"/>
              <a:gd name="connsiteY5" fmla="*/ 704154 h 6869256"/>
              <a:gd name="connsiteX0" fmla="*/ 0 w 5870125"/>
              <a:gd name="connsiteY0" fmla="*/ 704154 h 6869256"/>
              <a:gd name="connsiteX1" fmla="*/ 1193360 w 5870125"/>
              <a:gd name="connsiteY1" fmla="*/ 7238 h 6869256"/>
              <a:gd name="connsiteX2" fmla="*/ 5865408 w 5870125"/>
              <a:gd name="connsiteY2" fmla="*/ 0 h 6869256"/>
              <a:gd name="connsiteX3" fmla="*/ 5869316 w 5870125"/>
              <a:gd name="connsiteY3" fmla="*/ 6869256 h 6869256"/>
              <a:gd name="connsiteX4" fmla="*/ 3545157 w 5870125"/>
              <a:gd name="connsiteY4" fmla="*/ 6869246 h 6869256"/>
              <a:gd name="connsiteX5" fmla="*/ 0 w 5870125"/>
              <a:gd name="connsiteY5" fmla="*/ 704154 h 6869256"/>
              <a:gd name="connsiteX0" fmla="*/ 0 w 5870125"/>
              <a:gd name="connsiteY0" fmla="*/ 704741 h 6869843"/>
              <a:gd name="connsiteX1" fmla="*/ 1212898 w 5870125"/>
              <a:gd name="connsiteY1" fmla="*/ 0 h 6869843"/>
              <a:gd name="connsiteX2" fmla="*/ 5865408 w 5870125"/>
              <a:gd name="connsiteY2" fmla="*/ 587 h 6869843"/>
              <a:gd name="connsiteX3" fmla="*/ 5869316 w 5870125"/>
              <a:gd name="connsiteY3" fmla="*/ 6869843 h 6869843"/>
              <a:gd name="connsiteX4" fmla="*/ 3545157 w 5870125"/>
              <a:gd name="connsiteY4" fmla="*/ 6869833 h 6869843"/>
              <a:gd name="connsiteX5" fmla="*/ 0 w 5870125"/>
              <a:gd name="connsiteY5" fmla="*/ 704741 h 6869843"/>
              <a:gd name="connsiteX0" fmla="*/ 0 w 5869388"/>
              <a:gd name="connsiteY0" fmla="*/ 704741 h 6869843"/>
              <a:gd name="connsiteX1" fmla="*/ 1212898 w 5869388"/>
              <a:gd name="connsiteY1" fmla="*/ 0 h 6869843"/>
              <a:gd name="connsiteX2" fmla="*/ 5720824 w 5869388"/>
              <a:gd name="connsiteY2" fmla="*/ 164903 h 6869843"/>
              <a:gd name="connsiteX3" fmla="*/ 5869316 w 5869388"/>
              <a:gd name="connsiteY3" fmla="*/ 6869843 h 6869843"/>
              <a:gd name="connsiteX4" fmla="*/ 3545157 w 5869388"/>
              <a:gd name="connsiteY4" fmla="*/ 6869833 h 6869843"/>
              <a:gd name="connsiteX5" fmla="*/ 0 w 5869388"/>
              <a:gd name="connsiteY5" fmla="*/ 704741 h 6869843"/>
              <a:gd name="connsiteX0" fmla="*/ 0 w 5870444"/>
              <a:gd name="connsiteY0" fmla="*/ 708066 h 6873168"/>
              <a:gd name="connsiteX1" fmla="*/ 1212898 w 5870444"/>
              <a:gd name="connsiteY1" fmla="*/ 3325 h 6873168"/>
              <a:gd name="connsiteX2" fmla="*/ 5869316 w 5870444"/>
              <a:gd name="connsiteY2" fmla="*/ 0 h 6873168"/>
              <a:gd name="connsiteX3" fmla="*/ 5869316 w 5870444"/>
              <a:gd name="connsiteY3" fmla="*/ 6873168 h 6873168"/>
              <a:gd name="connsiteX4" fmla="*/ 3545157 w 5870444"/>
              <a:gd name="connsiteY4" fmla="*/ 6873158 h 6873168"/>
              <a:gd name="connsiteX5" fmla="*/ 0 w 5870444"/>
              <a:gd name="connsiteY5" fmla="*/ 708066 h 6873168"/>
              <a:gd name="connsiteX0" fmla="*/ 0 w 5870444"/>
              <a:gd name="connsiteY0" fmla="*/ 708066 h 6877071"/>
              <a:gd name="connsiteX1" fmla="*/ 1212898 w 5870444"/>
              <a:gd name="connsiteY1" fmla="*/ 3325 h 6877071"/>
              <a:gd name="connsiteX2" fmla="*/ 5869316 w 5870444"/>
              <a:gd name="connsiteY2" fmla="*/ 0 h 6877071"/>
              <a:gd name="connsiteX3" fmla="*/ 5869316 w 5870444"/>
              <a:gd name="connsiteY3" fmla="*/ 6873168 h 6877071"/>
              <a:gd name="connsiteX4" fmla="*/ 3545157 w 5870444"/>
              <a:gd name="connsiteY4" fmla="*/ 6877071 h 6877071"/>
              <a:gd name="connsiteX5" fmla="*/ 0 w 5870444"/>
              <a:gd name="connsiteY5" fmla="*/ 708066 h 6877071"/>
              <a:gd name="connsiteX0" fmla="*/ 0 w 5869316"/>
              <a:gd name="connsiteY0" fmla="*/ 708066 h 6877081"/>
              <a:gd name="connsiteX1" fmla="*/ 1212898 w 5869316"/>
              <a:gd name="connsiteY1" fmla="*/ 3325 h 6877081"/>
              <a:gd name="connsiteX2" fmla="*/ 5869316 w 5869316"/>
              <a:gd name="connsiteY2" fmla="*/ 0 h 6877081"/>
              <a:gd name="connsiteX3" fmla="*/ 5865408 w 5869316"/>
              <a:gd name="connsiteY3" fmla="*/ 6877081 h 6877081"/>
              <a:gd name="connsiteX4" fmla="*/ 3545157 w 5869316"/>
              <a:gd name="connsiteY4" fmla="*/ 6877071 h 6877081"/>
              <a:gd name="connsiteX5" fmla="*/ 0 w 5869316"/>
              <a:gd name="connsiteY5" fmla="*/ 708066 h 6877081"/>
              <a:gd name="connsiteX0" fmla="*/ 0 w 5874032"/>
              <a:gd name="connsiteY0" fmla="*/ 708066 h 6877071"/>
              <a:gd name="connsiteX1" fmla="*/ 1212898 w 5874032"/>
              <a:gd name="connsiteY1" fmla="*/ 3325 h 6877071"/>
              <a:gd name="connsiteX2" fmla="*/ 5869316 w 5874032"/>
              <a:gd name="connsiteY2" fmla="*/ 0 h 6877071"/>
              <a:gd name="connsiteX3" fmla="*/ 5873223 w 5874032"/>
              <a:gd name="connsiteY3" fmla="*/ 6873168 h 6877071"/>
              <a:gd name="connsiteX4" fmla="*/ 3545157 w 5874032"/>
              <a:gd name="connsiteY4" fmla="*/ 6877071 h 6877071"/>
              <a:gd name="connsiteX5" fmla="*/ 0 w 5874032"/>
              <a:gd name="connsiteY5" fmla="*/ 708066 h 6877071"/>
              <a:gd name="connsiteX0" fmla="*/ 0 w 5874032"/>
              <a:gd name="connsiteY0" fmla="*/ 708066 h 6877080"/>
              <a:gd name="connsiteX1" fmla="*/ 1212898 w 5874032"/>
              <a:gd name="connsiteY1" fmla="*/ 3325 h 6877080"/>
              <a:gd name="connsiteX2" fmla="*/ 5869316 w 5874032"/>
              <a:gd name="connsiteY2" fmla="*/ 0 h 6877080"/>
              <a:gd name="connsiteX3" fmla="*/ 5873223 w 5874032"/>
              <a:gd name="connsiteY3" fmla="*/ 6877080 h 6877080"/>
              <a:gd name="connsiteX4" fmla="*/ 3545157 w 5874032"/>
              <a:gd name="connsiteY4" fmla="*/ 6877071 h 6877080"/>
              <a:gd name="connsiteX5" fmla="*/ 0 w 5874032"/>
              <a:gd name="connsiteY5" fmla="*/ 708066 h 6877080"/>
              <a:gd name="connsiteX0" fmla="*/ 0 w 5874032"/>
              <a:gd name="connsiteY0" fmla="*/ 715890 h 6877080"/>
              <a:gd name="connsiteX1" fmla="*/ 1212898 w 5874032"/>
              <a:gd name="connsiteY1" fmla="*/ 3325 h 6877080"/>
              <a:gd name="connsiteX2" fmla="*/ 5869316 w 5874032"/>
              <a:gd name="connsiteY2" fmla="*/ 0 h 6877080"/>
              <a:gd name="connsiteX3" fmla="*/ 5873223 w 5874032"/>
              <a:gd name="connsiteY3" fmla="*/ 6877080 h 6877080"/>
              <a:gd name="connsiteX4" fmla="*/ 3545157 w 5874032"/>
              <a:gd name="connsiteY4" fmla="*/ 6877071 h 6877080"/>
              <a:gd name="connsiteX5" fmla="*/ 0 w 5874032"/>
              <a:gd name="connsiteY5" fmla="*/ 715890 h 6877080"/>
              <a:gd name="connsiteX0" fmla="*/ 0 w 5606570"/>
              <a:gd name="connsiteY0" fmla="*/ 633497 h 6877080"/>
              <a:gd name="connsiteX1" fmla="*/ 945436 w 5606570"/>
              <a:gd name="connsiteY1" fmla="*/ 3325 h 6877080"/>
              <a:gd name="connsiteX2" fmla="*/ 5601854 w 5606570"/>
              <a:gd name="connsiteY2" fmla="*/ 0 h 6877080"/>
              <a:gd name="connsiteX3" fmla="*/ 5605761 w 5606570"/>
              <a:gd name="connsiteY3" fmla="*/ 6877080 h 6877080"/>
              <a:gd name="connsiteX4" fmla="*/ 3277695 w 5606570"/>
              <a:gd name="connsiteY4" fmla="*/ 6877071 h 6877080"/>
              <a:gd name="connsiteX5" fmla="*/ 0 w 5606570"/>
              <a:gd name="connsiteY5" fmla="*/ 633497 h 6877080"/>
              <a:gd name="connsiteX0" fmla="*/ 0 w 5606570"/>
              <a:gd name="connsiteY0" fmla="*/ 633497 h 6895381"/>
              <a:gd name="connsiteX1" fmla="*/ 945436 w 5606570"/>
              <a:gd name="connsiteY1" fmla="*/ 3325 h 6895381"/>
              <a:gd name="connsiteX2" fmla="*/ 5601854 w 5606570"/>
              <a:gd name="connsiteY2" fmla="*/ 0 h 6895381"/>
              <a:gd name="connsiteX3" fmla="*/ 5605761 w 5606570"/>
              <a:gd name="connsiteY3" fmla="*/ 6877080 h 6895381"/>
              <a:gd name="connsiteX4" fmla="*/ 2694765 w 5606570"/>
              <a:gd name="connsiteY4" fmla="*/ 6895381 h 6895381"/>
              <a:gd name="connsiteX5" fmla="*/ 0 w 5606570"/>
              <a:gd name="connsiteY5" fmla="*/ 633497 h 6895381"/>
              <a:gd name="connsiteX0" fmla="*/ 0 w 5614079"/>
              <a:gd name="connsiteY0" fmla="*/ 636838 h 6895381"/>
              <a:gd name="connsiteX1" fmla="*/ 952945 w 5614079"/>
              <a:gd name="connsiteY1" fmla="*/ 3325 h 6895381"/>
              <a:gd name="connsiteX2" fmla="*/ 5609363 w 5614079"/>
              <a:gd name="connsiteY2" fmla="*/ 0 h 6895381"/>
              <a:gd name="connsiteX3" fmla="*/ 5613270 w 5614079"/>
              <a:gd name="connsiteY3" fmla="*/ 6877080 h 6895381"/>
              <a:gd name="connsiteX4" fmla="*/ 2702274 w 5614079"/>
              <a:gd name="connsiteY4" fmla="*/ 6895381 h 6895381"/>
              <a:gd name="connsiteX5" fmla="*/ 0 w 5614079"/>
              <a:gd name="connsiteY5" fmla="*/ 636838 h 6895381"/>
              <a:gd name="connsiteX0" fmla="*/ 0 w 5614079"/>
              <a:gd name="connsiteY0" fmla="*/ 627950 h 6895381"/>
              <a:gd name="connsiteX1" fmla="*/ 952945 w 5614079"/>
              <a:gd name="connsiteY1" fmla="*/ 3325 h 6895381"/>
              <a:gd name="connsiteX2" fmla="*/ 5609363 w 5614079"/>
              <a:gd name="connsiteY2" fmla="*/ 0 h 6895381"/>
              <a:gd name="connsiteX3" fmla="*/ 5613270 w 5614079"/>
              <a:gd name="connsiteY3" fmla="*/ 6877080 h 6895381"/>
              <a:gd name="connsiteX4" fmla="*/ 2702274 w 5614079"/>
              <a:gd name="connsiteY4" fmla="*/ 6895381 h 6895381"/>
              <a:gd name="connsiteX5" fmla="*/ 0 w 5614079"/>
              <a:gd name="connsiteY5" fmla="*/ 627950 h 6895381"/>
              <a:gd name="connsiteX0" fmla="*/ 0 w 5614079"/>
              <a:gd name="connsiteY0" fmla="*/ 630551 h 6897982"/>
              <a:gd name="connsiteX1" fmla="*/ 950725 w 5614079"/>
              <a:gd name="connsiteY1" fmla="*/ 0 h 6897982"/>
              <a:gd name="connsiteX2" fmla="*/ 5609363 w 5614079"/>
              <a:gd name="connsiteY2" fmla="*/ 2601 h 6897982"/>
              <a:gd name="connsiteX3" fmla="*/ 5613270 w 5614079"/>
              <a:gd name="connsiteY3" fmla="*/ 6879681 h 6897982"/>
              <a:gd name="connsiteX4" fmla="*/ 2702274 w 5614079"/>
              <a:gd name="connsiteY4" fmla="*/ 6897982 h 6897982"/>
              <a:gd name="connsiteX5" fmla="*/ 0 w 5614079"/>
              <a:gd name="connsiteY5" fmla="*/ 630551 h 6897982"/>
              <a:gd name="connsiteX0" fmla="*/ 0 w 5606584"/>
              <a:gd name="connsiteY0" fmla="*/ 663069 h 6897982"/>
              <a:gd name="connsiteX1" fmla="*/ 943230 w 5606584"/>
              <a:gd name="connsiteY1" fmla="*/ 0 h 6897982"/>
              <a:gd name="connsiteX2" fmla="*/ 5601868 w 5606584"/>
              <a:gd name="connsiteY2" fmla="*/ 2601 h 6897982"/>
              <a:gd name="connsiteX3" fmla="*/ 5605775 w 5606584"/>
              <a:gd name="connsiteY3" fmla="*/ 6879681 h 6897982"/>
              <a:gd name="connsiteX4" fmla="*/ 2694779 w 5606584"/>
              <a:gd name="connsiteY4" fmla="*/ 6897982 h 6897982"/>
              <a:gd name="connsiteX5" fmla="*/ 0 w 5606584"/>
              <a:gd name="connsiteY5" fmla="*/ 663069 h 6897982"/>
              <a:gd name="connsiteX0" fmla="*/ 0 w 5612205"/>
              <a:gd name="connsiteY0" fmla="*/ 630551 h 6897982"/>
              <a:gd name="connsiteX1" fmla="*/ 948851 w 5612205"/>
              <a:gd name="connsiteY1" fmla="*/ 0 h 6897982"/>
              <a:gd name="connsiteX2" fmla="*/ 5607489 w 5612205"/>
              <a:gd name="connsiteY2" fmla="*/ 2601 h 6897982"/>
              <a:gd name="connsiteX3" fmla="*/ 5611396 w 5612205"/>
              <a:gd name="connsiteY3" fmla="*/ 6879681 h 6897982"/>
              <a:gd name="connsiteX4" fmla="*/ 2700400 w 5612205"/>
              <a:gd name="connsiteY4" fmla="*/ 6897982 h 6897982"/>
              <a:gd name="connsiteX5" fmla="*/ 0 w 5612205"/>
              <a:gd name="connsiteY5" fmla="*/ 630551 h 6897982"/>
              <a:gd name="connsiteX0" fmla="*/ 0 w 5612205"/>
              <a:gd name="connsiteY0" fmla="*/ 635554 h 6902985"/>
              <a:gd name="connsiteX1" fmla="*/ 952599 w 5612205"/>
              <a:gd name="connsiteY1" fmla="*/ 0 h 6902985"/>
              <a:gd name="connsiteX2" fmla="*/ 5607489 w 5612205"/>
              <a:gd name="connsiteY2" fmla="*/ 7604 h 6902985"/>
              <a:gd name="connsiteX3" fmla="*/ 5611396 w 5612205"/>
              <a:gd name="connsiteY3" fmla="*/ 6884684 h 6902985"/>
              <a:gd name="connsiteX4" fmla="*/ 2700400 w 5612205"/>
              <a:gd name="connsiteY4" fmla="*/ 6902985 h 6902985"/>
              <a:gd name="connsiteX5" fmla="*/ 0 w 5612205"/>
              <a:gd name="connsiteY5" fmla="*/ 635554 h 6902985"/>
              <a:gd name="connsiteX0" fmla="*/ 0 w 5612109"/>
              <a:gd name="connsiteY0" fmla="*/ 635554 h 6902985"/>
              <a:gd name="connsiteX1" fmla="*/ 952599 w 5612109"/>
              <a:gd name="connsiteY1" fmla="*/ 0 h 6902985"/>
              <a:gd name="connsiteX2" fmla="*/ 5605615 w 5612109"/>
              <a:gd name="connsiteY2" fmla="*/ 100 h 6902985"/>
              <a:gd name="connsiteX3" fmla="*/ 5611396 w 5612109"/>
              <a:gd name="connsiteY3" fmla="*/ 6884684 h 6902985"/>
              <a:gd name="connsiteX4" fmla="*/ 2700400 w 5612109"/>
              <a:gd name="connsiteY4" fmla="*/ 6902985 h 6902985"/>
              <a:gd name="connsiteX5" fmla="*/ 0 w 5612109"/>
              <a:gd name="connsiteY5" fmla="*/ 635554 h 6902985"/>
              <a:gd name="connsiteX0" fmla="*/ 0 w 5614777"/>
              <a:gd name="connsiteY0" fmla="*/ 628430 h 6902985"/>
              <a:gd name="connsiteX1" fmla="*/ 955267 w 5614777"/>
              <a:gd name="connsiteY1" fmla="*/ 0 h 6902985"/>
              <a:gd name="connsiteX2" fmla="*/ 5608283 w 5614777"/>
              <a:gd name="connsiteY2" fmla="*/ 100 h 6902985"/>
              <a:gd name="connsiteX3" fmla="*/ 5614064 w 5614777"/>
              <a:gd name="connsiteY3" fmla="*/ 6884684 h 6902985"/>
              <a:gd name="connsiteX4" fmla="*/ 2703068 w 5614777"/>
              <a:gd name="connsiteY4" fmla="*/ 6902985 h 6902985"/>
              <a:gd name="connsiteX5" fmla="*/ 0 w 5614777"/>
              <a:gd name="connsiteY5" fmla="*/ 628430 h 6902985"/>
              <a:gd name="connsiteX0" fmla="*/ 0 w 5611206"/>
              <a:gd name="connsiteY0" fmla="*/ 635581 h 6902985"/>
              <a:gd name="connsiteX1" fmla="*/ 951696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5581 h 6902985"/>
              <a:gd name="connsiteX0" fmla="*/ 0 w 5611206"/>
              <a:gd name="connsiteY0" fmla="*/ 640350 h 6902985"/>
              <a:gd name="connsiteX1" fmla="*/ 951696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1206"/>
              <a:gd name="connsiteY0" fmla="*/ 640350 h 6902985"/>
              <a:gd name="connsiteX1" fmla="*/ 948124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1206"/>
              <a:gd name="connsiteY0" fmla="*/ 640350 h 6902985"/>
              <a:gd name="connsiteX1" fmla="*/ 955268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12992"/>
              <a:gd name="connsiteY0" fmla="*/ 637966 h 6902985"/>
              <a:gd name="connsiteX1" fmla="*/ 957054 w 5612992"/>
              <a:gd name="connsiteY1" fmla="*/ 0 h 6902985"/>
              <a:gd name="connsiteX2" fmla="*/ 5606498 w 5612992"/>
              <a:gd name="connsiteY2" fmla="*/ 100 h 6902985"/>
              <a:gd name="connsiteX3" fmla="*/ 5612279 w 5612992"/>
              <a:gd name="connsiteY3" fmla="*/ 6884684 h 6902985"/>
              <a:gd name="connsiteX4" fmla="*/ 2701283 w 5612992"/>
              <a:gd name="connsiteY4" fmla="*/ 6902985 h 6902985"/>
              <a:gd name="connsiteX5" fmla="*/ 0 w 5612992"/>
              <a:gd name="connsiteY5" fmla="*/ 637966 h 6902985"/>
              <a:gd name="connsiteX0" fmla="*/ 0 w 5611206"/>
              <a:gd name="connsiteY0" fmla="*/ 637966 h 6902985"/>
              <a:gd name="connsiteX1" fmla="*/ 955268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11206"/>
              <a:gd name="connsiteY0" fmla="*/ 637966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11206"/>
              <a:gd name="connsiteY0" fmla="*/ 637966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37966 h 6902985"/>
              <a:gd name="connsiteX0" fmla="*/ 0 w 5609420"/>
              <a:gd name="connsiteY0" fmla="*/ 640350 h 6902985"/>
              <a:gd name="connsiteX1" fmla="*/ 957054 w 5609420"/>
              <a:gd name="connsiteY1" fmla="*/ 0 h 6902985"/>
              <a:gd name="connsiteX2" fmla="*/ 5602926 w 5609420"/>
              <a:gd name="connsiteY2" fmla="*/ 100 h 6902985"/>
              <a:gd name="connsiteX3" fmla="*/ 5608707 w 5609420"/>
              <a:gd name="connsiteY3" fmla="*/ 6884684 h 6902985"/>
              <a:gd name="connsiteX4" fmla="*/ 2697711 w 5609420"/>
              <a:gd name="connsiteY4" fmla="*/ 6902985 h 6902985"/>
              <a:gd name="connsiteX5" fmla="*/ 0 w 5609420"/>
              <a:gd name="connsiteY5" fmla="*/ 640350 h 6902985"/>
              <a:gd name="connsiteX0" fmla="*/ 0 w 5611206"/>
              <a:gd name="connsiteY0" fmla="*/ 640350 h 6902985"/>
              <a:gd name="connsiteX1" fmla="*/ 958840 w 5611206"/>
              <a:gd name="connsiteY1" fmla="*/ 0 h 6902985"/>
              <a:gd name="connsiteX2" fmla="*/ 5604712 w 5611206"/>
              <a:gd name="connsiteY2" fmla="*/ 100 h 6902985"/>
              <a:gd name="connsiteX3" fmla="*/ 5610493 w 5611206"/>
              <a:gd name="connsiteY3" fmla="*/ 6884684 h 6902985"/>
              <a:gd name="connsiteX4" fmla="*/ 2699497 w 5611206"/>
              <a:gd name="connsiteY4" fmla="*/ 6902985 h 6902985"/>
              <a:gd name="connsiteX5" fmla="*/ 0 w 5611206"/>
              <a:gd name="connsiteY5" fmla="*/ 640350 h 6902985"/>
              <a:gd name="connsiteX0" fmla="*/ 0 w 5605825"/>
              <a:gd name="connsiteY0" fmla="*/ 635558 h 6902985"/>
              <a:gd name="connsiteX1" fmla="*/ 953459 w 5605825"/>
              <a:gd name="connsiteY1" fmla="*/ 0 h 6902985"/>
              <a:gd name="connsiteX2" fmla="*/ 5599331 w 5605825"/>
              <a:gd name="connsiteY2" fmla="*/ 100 h 6902985"/>
              <a:gd name="connsiteX3" fmla="*/ 5605112 w 5605825"/>
              <a:gd name="connsiteY3" fmla="*/ 6884684 h 6902985"/>
              <a:gd name="connsiteX4" fmla="*/ 2694116 w 5605825"/>
              <a:gd name="connsiteY4" fmla="*/ 6902985 h 6902985"/>
              <a:gd name="connsiteX5" fmla="*/ 0 w 5605825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2 w 5606507"/>
              <a:gd name="connsiteY3" fmla="*/ 6884684 h 6902985"/>
              <a:gd name="connsiteX4" fmla="*/ 2694116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694116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558 h 6902985"/>
              <a:gd name="connsiteX1" fmla="*/ 953459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706673 w 5606507"/>
              <a:gd name="connsiteY4" fmla="*/ 6902985 h 6902985"/>
              <a:gd name="connsiteX5" fmla="*/ 0 w 5606507"/>
              <a:gd name="connsiteY5" fmla="*/ 635558 h 6902985"/>
              <a:gd name="connsiteX0" fmla="*/ 0 w 5606507"/>
              <a:gd name="connsiteY0" fmla="*/ 635458 h 6902885"/>
              <a:gd name="connsiteX1" fmla="*/ 949876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458 h 6902885"/>
              <a:gd name="connsiteX1" fmla="*/ 948085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458 h 6902885"/>
              <a:gd name="connsiteX1" fmla="*/ 944502 w 5606507"/>
              <a:gd name="connsiteY1" fmla="*/ 2297 h 6902885"/>
              <a:gd name="connsiteX2" fmla="*/ 5606507 w 5606507"/>
              <a:gd name="connsiteY2" fmla="*/ 0 h 6902885"/>
              <a:gd name="connsiteX3" fmla="*/ 5605113 w 5606507"/>
              <a:gd name="connsiteY3" fmla="*/ 6901354 h 6902885"/>
              <a:gd name="connsiteX4" fmla="*/ 2706673 w 5606507"/>
              <a:gd name="connsiteY4" fmla="*/ 6902885 h 6902885"/>
              <a:gd name="connsiteX5" fmla="*/ 0 w 5606507"/>
              <a:gd name="connsiteY5" fmla="*/ 635458 h 6902885"/>
              <a:gd name="connsiteX0" fmla="*/ 0 w 5606507"/>
              <a:gd name="connsiteY0" fmla="*/ 635558 h 6902985"/>
              <a:gd name="connsiteX1" fmla="*/ 946294 w 5606507"/>
              <a:gd name="connsiteY1" fmla="*/ 0 h 6902985"/>
              <a:gd name="connsiteX2" fmla="*/ 5606507 w 5606507"/>
              <a:gd name="connsiteY2" fmla="*/ 100 h 6902985"/>
              <a:gd name="connsiteX3" fmla="*/ 5605113 w 5606507"/>
              <a:gd name="connsiteY3" fmla="*/ 6901454 h 6902985"/>
              <a:gd name="connsiteX4" fmla="*/ 2706673 w 5606507"/>
              <a:gd name="connsiteY4" fmla="*/ 6902985 h 6902985"/>
              <a:gd name="connsiteX5" fmla="*/ 0 w 5606507"/>
              <a:gd name="connsiteY5" fmla="*/ 635558 h 6902985"/>
              <a:gd name="connsiteX0" fmla="*/ 0 w 5602924"/>
              <a:gd name="connsiteY0" fmla="*/ 633160 h 6902985"/>
              <a:gd name="connsiteX1" fmla="*/ 942711 w 5602924"/>
              <a:gd name="connsiteY1" fmla="*/ 0 h 6902985"/>
              <a:gd name="connsiteX2" fmla="*/ 5602924 w 5602924"/>
              <a:gd name="connsiteY2" fmla="*/ 100 h 6902985"/>
              <a:gd name="connsiteX3" fmla="*/ 5601530 w 5602924"/>
              <a:gd name="connsiteY3" fmla="*/ 6901454 h 6902985"/>
              <a:gd name="connsiteX4" fmla="*/ 2703090 w 5602924"/>
              <a:gd name="connsiteY4" fmla="*/ 6902985 h 6902985"/>
              <a:gd name="connsiteX5" fmla="*/ 0 w 5602924"/>
              <a:gd name="connsiteY5" fmla="*/ 633160 h 6902985"/>
              <a:gd name="connsiteX0" fmla="*/ 0 w 5875919"/>
              <a:gd name="connsiteY0" fmla="*/ 0 h 6912643"/>
              <a:gd name="connsiteX1" fmla="*/ 1215706 w 5875919"/>
              <a:gd name="connsiteY1" fmla="*/ 9658 h 6912643"/>
              <a:gd name="connsiteX2" fmla="*/ 5875919 w 5875919"/>
              <a:gd name="connsiteY2" fmla="*/ 9758 h 6912643"/>
              <a:gd name="connsiteX3" fmla="*/ 5874525 w 5875919"/>
              <a:gd name="connsiteY3" fmla="*/ 6911112 h 6912643"/>
              <a:gd name="connsiteX4" fmla="*/ 2976085 w 5875919"/>
              <a:gd name="connsiteY4" fmla="*/ 6912643 h 6912643"/>
              <a:gd name="connsiteX5" fmla="*/ 0 w 5875919"/>
              <a:gd name="connsiteY5" fmla="*/ 0 h 6912643"/>
              <a:gd name="connsiteX0" fmla="*/ 0 w 5875919"/>
              <a:gd name="connsiteY0" fmla="*/ 0 h 6912643"/>
              <a:gd name="connsiteX1" fmla="*/ 1215706 w 5875919"/>
              <a:gd name="connsiteY1" fmla="*/ 9658 h 6912643"/>
              <a:gd name="connsiteX2" fmla="*/ 5875919 w 5875919"/>
              <a:gd name="connsiteY2" fmla="*/ 9758 h 6912643"/>
              <a:gd name="connsiteX3" fmla="*/ 5874525 w 5875919"/>
              <a:gd name="connsiteY3" fmla="*/ 6911112 h 6912643"/>
              <a:gd name="connsiteX4" fmla="*/ 2976085 w 5875919"/>
              <a:gd name="connsiteY4" fmla="*/ 6912643 h 6912643"/>
              <a:gd name="connsiteX5" fmla="*/ 0 w 5875919"/>
              <a:gd name="connsiteY5" fmla="*/ 0 h 6912643"/>
              <a:gd name="connsiteX0" fmla="*/ 1760379 w 4660213"/>
              <a:gd name="connsiteY0" fmla="*/ 6902985 h 6902985"/>
              <a:gd name="connsiteX1" fmla="*/ 0 w 4660213"/>
              <a:gd name="connsiteY1" fmla="*/ 0 h 6902985"/>
              <a:gd name="connsiteX2" fmla="*/ 4660213 w 4660213"/>
              <a:gd name="connsiteY2" fmla="*/ 100 h 6902985"/>
              <a:gd name="connsiteX3" fmla="*/ 4658819 w 4660213"/>
              <a:gd name="connsiteY3" fmla="*/ 6901454 h 6902985"/>
              <a:gd name="connsiteX4" fmla="*/ 1760379 w 4660213"/>
              <a:gd name="connsiteY4" fmla="*/ 6902985 h 6902985"/>
              <a:gd name="connsiteX0" fmla="*/ 2492006 w 5391840"/>
              <a:gd name="connsiteY0" fmla="*/ 6902885 h 6902885"/>
              <a:gd name="connsiteX1" fmla="*/ 0 w 5391840"/>
              <a:gd name="connsiteY1" fmla="*/ 58338 h 6902885"/>
              <a:gd name="connsiteX2" fmla="*/ 5391840 w 5391840"/>
              <a:gd name="connsiteY2" fmla="*/ 0 h 6902885"/>
              <a:gd name="connsiteX3" fmla="*/ 5390446 w 5391840"/>
              <a:gd name="connsiteY3" fmla="*/ 6901354 h 6902885"/>
              <a:gd name="connsiteX4" fmla="*/ 2492006 w 5391840"/>
              <a:gd name="connsiteY4" fmla="*/ 6902885 h 6902885"/>
              <a:gd name="connsiteX0" fmla="*/ 2492006 w 5391840"/>
              <a:gd name="connsiteY0" fmla="*/ 6902885 h 6902885"/>
              <a:gd name="connsiteX1" fmla="*/ 0 w 5391840"/>
              <a:gd name="connsiteY1" fmla="*/ 58338 h 6902885"/>
              <a:gd name="connsiteX2" fmla="*/ 5391840 w 5391840"/>
              <a:gd name="connsiteY2" fmla="*/ 0 h 6902885"/>
              <a:gd name="connsiteX3" fmla="*/ 5390446 w 5391840"/>
              <a:gd name="connsiteY3" fmla="*/ 6901354 h 6902885"/>
              <a:gd name="connsiteX4" fmla="*/ 2492006 w 5391840"/>
              <a:gd name="connsiteY4" fmla="*/ 6902885 h 6902885"/>
              <a:gd name="connsiteX0" fmla="*/ 2972477 w 5872311"/>
              <a:gd name="connsiteY0" fmla="*/ 6902985 h 6902985"/>
              <a:gd name="connsiteX1" fmla="*/ 0 w 5872311"/>
              <a:gd name="connsiteY1" fmla="*/ 0 h 6902985"/>
              <a:gd name="connsiteX2" fmla="*/ 5872311 w 5872311"/>
              <a:gd name="connsiteY2" fmla="*/ 100 h 6902985"/>
              <a:gd name="connsiteX3" fmla="*/ 5870917 w 5872311"/>
              <a:gd name="connsiteY3" fmla="*/ 6901454 h 6902985"/>
              <a:gd name="connsiteX4" fmla="*/ 2972477 w 5872311"/>
              <a:gd name="connsiteY4" fmla="*/ 6902985 h 6902985"/>
              <a:gd name="connsiteX0" fmla="*/ 2972477 w 5870925"/>
              <a:gd name="connsiteY0" fmla="*/ 6902985 h 6902985"/>
              <a:gd name="connsiteX1" fmla="*/ 0 w 5870925"/>
              <a:gd name="connsiteY1" fmla="*/ 0 h 6902985"/>
              <a:gd name="connsiteX2" fmla="*/ 4544189 w 5870925"/>
              <a:gd name="connsiteY2" fmla="*/ 100 h 6902985"/>
              <a:gd name="connsiteX3" fmla="*/ 5870917 w 5870925"/>
              <a:gd name="connsiteY3" fmla="*/ 6901454 h 6902985"/>
              <a:gd name="connsiteX4" fmla="*/ 2972477 w 5870925"/>
              <a:gd name="connsiteY4" fmla="*/ 6902985 h 6902985"/>
              <a:gd name="connsiteX0" fmla="*/ 2972477 w 4552970"/>
              <a:gd name="connsiteY0" fmla="*/ 6902985 h 6902985"/>
              <a:gd name="connsiteX1" fmla="*/ 0 w 4552970"/>
              <a:gd name="connsiteY1" fmla="*/ 0 h 6902985"/>
              <a:gd name="connsiteX2" fmla="*/ 4544189 w 4552970"/>
              <a:gd name="connsiteY2" fmla="*/ 100 h 6902985"/>
              <a:gd name="connsiteX3" fmla="*/ 4552350 w 4552970"/>
              <a:gd name="connsiteY3" fmla="*/ 6901454 h 6902985"/>
              <a:gd name="connsiteX4" fmla="*/ 2972477 w 4552970"/>
              <a:gd name="connsiteY4" fmla="*/ 6902985 h 6902985"/>
              <a:gd name="connsiteX0" fmla="*/ 2972477 w 5870946"/>
              <a:gd name="connsiteY0" fmla="*/ 6902985 h 6902985"/>
              <a:gd name="connsiteX1" fmla="*/ 0 w 5870946"/>
              <a:gd name="connsiteY1" fmla="*/ 0 h 6902985"/>
              <a:gd name="connsiteX2" fmla="*/ 5870946 w 5870946"/>
              <a:gd name="connsiteY2" fmla="*/ 100 h 6902985"/>
              <a:gd name="connsiteX3" fmla="*/ 4552350 w 5870946"/>
              <a:gd name="connsiteY3" fmla="*/ 6901454 h 6902985"/>
              <a:gd name="connsiteX4" fmla="*/ 2972477 w 5870946"/>
              <a:gd name="connsiteY4" fmla="*/ 6902985 h 6902985"/>
              <a:gd name="connsiteX0" fmla="*/ 2972477 w 5879727"/>
              <a:gd name="connsiteY0" fmla="*/ 6902985 h 6902985"/>
              <a:gd name="connsiteX1" fmla="*/ 0 w 5879727"/>
              <a:gd name="connsiteY1" fmla="*/ 0 h 6902985"/>
              <a:gd name="connsiteX2" fmla="*/ 5870946 w 5879727"/>
              <a:gd name="connsiteY2" fmla="*/ 100 h 6902985"/>
              <a:gd name="connsiteX3" fmla="*/ 5879107 w 5879727"/>
              <a:gd name="connsiteY3" fmla="*/ 6893236 h 6902985"/>
              <a:gd name="connsiteX4" fmla="*/ 2972477 w 5879727"/>
              <a:gd name="connsiteY4" fmla="*/ 6902985 h 6902985"/>
              <a:gd name="connsiteX0" fmla="*/ 2972477 w 5870946"/>
              <a:gd name="connsiteY0" fmla="*/ 6902985 h 6902985"/>
              <a:gd name="connsiteX1" fmla="*/ 0 w 5870946"/>
              <a:gd name="connsiteY1" fmla="*/ 0 h 6902985"/>
              <a:gd name="connsiteX2" fmla="*/ 5870946 w 5870946"/>
              <a:gd name="connsiteY2" fmla="*/ 100 h 6902985"/>
              <a:gd name="connsiteX3" fmla="*/ 5866822 w 5870946"/>
              <a:gd name="connsiteY3" fmla="*/ 6901454 h 6902985"/>
              <a:gd name="connsiteX4" fmla="*/ 2972477 w 5870946"/>
              <a:gd name="connsiteY4" fmla="*/ 6902985 h 6902985"/>
              <a:gd name="connsiteX0" fmla="*/ 2972477 w 5877088"/>
              <a:gd name="connsiteY0" fmla="*/ 6902985 h 6902985"/>
              <a:gd name="connsiteX1" fmla="*/ 0 w 5877088"/>
              <a:gd name="connsiteY1" fmla="*/ 0 h 6902985"/>
              <a:gd name="connsiteX2" fmla="*/ 5877088 w 5877088"/>
              <a:gd name="connsiteY2" fmla="*/ 100 h 6902985"/>
              <a:gd name="connsiteX3" fmla="*/ 5866822 w 5877088"/>
              <a:gd name="connsiteY3" fmla="*/ 6901454 h 6902985"/>
              <a:gd name="connsiteX4" fmla="*/ 2972477 w 5877088"/>
              <a:gd name="connsiteY4" fmla="*/ 6902985 h 6902985"/>
              <a:gd name="connsiteX0" fmla="*/ 2972477 w 5885869"/>
              <a:gd name="connsiteY0" fmla="*/ 6902985 h 6902985"/>
              <a:gd name="connsiteX1" fmla="*/ 0 w 5885869"/>
              <a:gd name="connsiteY1" fmla="*/ 0 h 6902985"/>
              <a:gd name="connsiteX2" fmla="*/ 5877088 w 5885869"/>
              <a:gd name="connsiteY2" fmla="*/ 100 h 6902985"/>
              <a:gd name="connsiteX3" fmla="*/ 5885249 w 5885869"/>
              <a:gd name="connsiteY3" fmla="*/ 6901454 h 6902985"/>
              <a:gd name="connsiteX4" fmla="*/ 2972477 w 5885869"/>
              <a:gd name="connsiteY4" fmla="*/ 6902985 h 6902985"/>
              <a:gd name="connsiteX0" fmla="*/ 2972477 w 5885257"/>
              <a:gd name="connsiteY0" fmla="*/ 6902985 h 6902985"/>
              <a:gd name="connsiteX1" fmla="*/ 0 w 5885257"/>
              <a:gd name="connsiteY1" fmla="*/ 0 h 6902985"/>
              <a:gd name="connsiteX2" fmla="*/ 4472528 w 5885257"/>
              <a:gd name="connsiteY2" fmla="*/ 12883 h 6902985"/>
              <a:gd name="connsiteX3" fmla="*/ 5885249 w 5885257"/>
              <a:gd name="connsiteY3" fmla="*/ 6901454 h 6902985"/>
              <a:gd name="connsiteX4" fmla="*/ 2972477 w 5885257"/>
              <a:gd name="connsiteY4" fmla="*/ 6902985 h 6902985"/>
              <a:gd name="connsiteX0" fmla="*/ 2972477 w 4472528"/>
              <a:gd name="connsiteY0" fmla="*/ 6902985 h 6914237"/>
              <a:gd name="connsiteX1" fmla="*/ 0 w 4472528"/>
              <a:gd name="connsiteY1" fmla="*/ 0 h 6914237"/>
              <a:gd name="connsiteX2" fmla="*/ 4472528 w 4472528"/>
              <a:gd name="connsiteY2" fmla="*/ 12883 h 6914237"/>
              <a:gd name="connsiteX3" fmla="*/ 4471134 w 4472528"/>
              <a:gd name="connsiteY3" fmla="*/ 6914237 h 6914237"/>
              <a:gd name="connsiteX4" fmla="*/ 2972477 w 4472528"/>
              <a:gd name="connsiteY4" fmla="*/ 6902985 h 6914237"/>
              <a:gd name="connsiteX0" fmla="*/ 2972477 w 4474917"/>
              <a:gd name="connsiteY0" fmla="*/ 6909277 h 6920529"/>
              <a:gd name="connsiteX1" fmla="*/ 0 w 4474917"/>
              <a:gd name="connsiteY1" fmla="*/ 6292 h 6920529"/>
              <a:gd name="connsiteX2" fmla="*/ 4474917 w 4474917"/>
              <a:gd name="connsiteY2" fmla="*/ 0 h 6920529"/>
              <a:gd name="connsiteX3" fmla="*/ 4471134 w 4474917"/>
              <a:gd name="connsiteY3" fmla="*/ 6920529 h 6920529"/>
              <a:gd name="connsiteX4" fmla="*/ 2972477 w 4474917"/>
              <a:gd name="connsiteY4" fmla="*/ 6909277 h 6920529"/>
              <a:gd name="connsiteX0" fmla="*/ 2972477 w 4472528"/>
              <a:gd name="connsiteY0" fmla="*/ 6909277 h 6920529"/>
              <a:gd name="connsiteX1" fmla="*/ 0 w 4472528"/>
              <a:gd name="connsiteY1" fmla="*/ 6292 h 6920529"/>
              <a:gd name="connsiteX2" fmla="*/ 4472528 w 4472528"/>
              <a:gd name="connsiteY2" fmla="*/ 0 h 6920529"/>
              <a:gd name="connsiteX3" fmla="*/ 4471134 w 4472528"/>
              <a:gd name="connsiteY3" fmla="*/ 6920529 h 6920529"/>
              <a:gd name="connsiteX4" fmla="*/ 2972477 w 4472528"/>
              <a:gd name="connsiteY4" fmla="*/ 6909277 h 6920529"/>
              <a:gd name="connsiteX0" fmla="*/ 2972477 w 6278392"/>
              <a:gd name="connsiteY0" fmla="*/ 6928452 h 6939704"/>
              <a:gd name="connsiteX1" fmla="*/ 0 w 6278392"/>
              <a:gd name="connsiteY1" fmla="*/ 25467 h 6939704"/>
              <a:gd name="connsiteX2" fmla="*/ 6278392 w 6278392"/>
              <a:gd name="connsiteY2" fmla="*/ 0 h 6939704"/>
              <a:gd name="connsiteX3" fmla="*/ 4471134 w 6278392"/>
              <a:gd name="connsiteY3" fmla="*/ 6939704 h 6939704"/>
              <a:gd name="connsiteX4" fmla="*/ 2972477 w 6278392"/>
              <a:gd name="connsiteY4" fmla="*/ 6928452 h 6939704"/>
              <a:gd name="connsiteX0" fmla="*/ 2972477 w 6291822"/>
              <a:gd name="connsiteY0" fmla="*/ 6928452 h 6939704"/>
              <a:gd name="connsiteX1" fmla="*/ 0 w 6291822"/>
              <a:gd name="connsiteY1" fmla="*/ 25467 h 6939704"/>
              <a:gd name="connsiteX2" fmla="*/ 6278392 w 6291822"/>
              <a:gd name="connsiteY2" fmla="*/ 0 h 6939704"/>
              <a:gd name="connsiteX3" fmla="*/ 6291330 w 6291822"/>
              <a:gd name="connsiteY3" fmla="*/ 6939704 h 6939704"/>
              <a:gd name="connsiteX4" fmla="*/ 2972477 w 6291822"/>
              <a:gd name="connsiteY4" fmla="*/ 6928452 h 6939704"/>
              <a:gd name="connsiteX0" fmla="*/ 2972477 w 6291357"/>
              <a:gd name="connsiteY0" fmla="*/ 6918225 h 6929477"/>
              <a:gd name="connsiteX1" fmla="*/ 0 w 6291357"/>
              <a:gd name="connsiteY1" fmla="*/ 15240 h 6929477"/>
              <a:gd name="connsiteX2" fmla="*/ 5888555 w 6291357"/>
              <a:gd name="connsiteY2" fmla="*/ 0 h 6929477"/>
              <a:gd name="connsiteX3" fmla="*/ 6291330 w 6291357"/>
              <a:gd name="connsiteY3" fmla="*/ 6929477 h 6929477"/>
              <a:gd name="connsiteX4" fmla="*/ 2972477 w 6291357"/>
              <a:gd name="connsiteY4" fmla="*/ 6918225 h 6929477"/>
              <a:gd name="connsiteX0" fmla="*/ 2972477 w 5894585"/>
              <a:gd name="connsiteY0" fmla="*/ 6918225 h 6919250"/>
              <a:gd name="connsiteX1" fmla="*/ 0 w 5894585"/>
              <a:gd name="connsiteY1" fmla="*/ 15240 h 6919250"/>
              <a:gd name="connsiteX2" fmla="*/ 5888555 w 5894585"/>
              <a:gd name="connsiteY2" fmla="*/ 0 h 6919250"/>
              <a:gd name="connsiteX3" fmla="*/ 5893849 w 5894585"/>
              <a:gd name="connsiteY3" fmla="*/ 6919250 h 6919250"/>
              <a:gd name="connsiteX4" fmla="*/ 2972477 w 5894585"/>
              <a:gd name="connsiteY4" fmla="*/ 6918225 h 69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585" h="6919250">
                <a:moveTo>
                  <a:pt x="2972477" y="6918225"/>
                </a:moveTo>
                <a:lnTo>
                  <a:pt x="0" y="15240"/>
                </a:lnTo>
                <a:lnTo>
                  <a:pt x="5888555" y="0"/>
                </a:lnTo>
                <a:cubicBezTo>
                  <a:pt x="5884647" y="2289752"/>
                  <a:pt x="5897757" y="4629498"/>
                  <a:pt x="5893849" y="6919250"/>
                </a:cubicBezTo>
                <a:lnTo>
                  <a:pt x="2972477" y="6918225"/>
                </a:lnTo>
                <a:close/>
              </a:path>
            </a:pathLst>
          </a:custGeom>
          <a:noFill/>
        </p:spPr>
        <p:txBody>
          <a:bodyPr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r" fontAlgn="ctr">
              <a:buFontTx/>
              <a:buNone/>
            </a:pPr>
            <a:r>
              <a:rPr lang="en-US"/>
              <a:t>Click to add picture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049" y="3148243"/>
            <a:ext cx="5955739" cy="11291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2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GB">
                <a:latin typeface="+mj-lt"/>
              </a:rPr>
              <a:t>Title</a:t>
            </a:r>
            <a:endParaRPr lang="en-GB">
              <a:latin typeface="Montserrat" panose="00000800000000000000" pitchFamily="2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6400" y="4446000"/>
            <a:ext cx="5954400" cy="11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83390393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 bwMode="auto">
          <a:xfrm>
            <a:off x="4381200" y="0"/>
            <a:ext cx="7819675" cy="6872242"/>
          </a:xfrm>
          <a:custGeom>
            <a:avLst/>
            <a:gdLst>
              <a:gd name="connsiteX0" fmla="*/ 5861923 w 5861923"/>
              <a:gd name="connsiteY0" fmla="*/ 0 h 6861393"/>
              <a:gd name="connsiteX1" fmla="*/ 5861923 w 5861923"/>
              <a:gd name="connsiteY1" fmla="*/ 6861393 h 6861393"/>
              <a:gd name="connsiteX2" fmla="*/ 3554057 w 5861923"/>
              <a:gd name="connsiteY2" fmla="*/ 6858759 h 6861393"/>
              <a:gd name="connsiteX3" fmla="*/ 0 w 5861923"/>
              <a:gd name="connsiteY3" fmla="*/ 696122 h 6861393"/>
              <a:gd name="connsiteX4" fmla="*/ 1204184 w 5861923"/>
              <a:gd name="connsiteY4" fmla="*/ 2065 h 6861393"/>
              <a:gd name="connsiteX5" fmla="*/ 5861923 w 5861923"/>
              <a:gd name="connsiteY5" fmla="*/ 0 h 6861393"/>
              <a:gd name="connsiteX0" fmla="*/ 5861923 w 5861923"/>
              <a:gd name="connsiteY0" fmla="*/ 0 h 6861393"/>
              <a:gd name="connsiteX1" fmla="*/ 5861923 w 5861923"/>
              <a:gd name="connsiteY1" fmla="*/ 6861393 h 6861393"/>
              <a:gd name="connsiteX2" fmla="*/ 3554057 w 5861923"/>
              <a:gd name="connsiteY2" fmla="*/ 6858759 h 6861393"/>
              <a:gd name="connsiteX3" fmla="*/ 0 w 5861923"/>
              <a:gd name="connsiteY3" fmla="*/ 696122 h 6861393"/>
              <a:gd name="connsiteX4" fmla="*/ 746984 w 5861923"/>
              <a:gd name="connsiteY4" fmla="*/ 2065 h 6861393"/>
              <a:gd name="connsiteX5" fmla="*/ 5861923 w 5861923"/>
              <a:gd name="connsiteY5" fmla="*/ 0 h 6861393"/>
              <a:gd name="connsiteX0" fmla="*/ 5861923 w 5861923"/>
              <a:gd name="connsiteY0" fmla="*/ 0 h 6879925"/>
              <a:gd name="connsiteX1" fmla="*/ 5861923 w 5861923"/>
              <a:gd name="connsiteY1" fmla="*/ 6861393 h 6879925"/>
              <a:gd name="connsiteX2" fmla="*/ 3566757 w 5861923"/>
              <a:gd name="connsiteY2" fmla="*/ 6879925 h 6879925"/>
              <a:gd name="connsiteX3" fmla="*/ 0 w 5861923"/>
              <a:gd name="connsiteY3" fmla="*/ 696122 h 6879925"/>
              <a:gd name="connsiteX4" fmla="*/ 746984 w 5861923"/>
              <a:gd name="connsiteY4" fmla="*/ 2065 h 6879925"/>
              <a:gd name="connsiteX5" fmla="*/ 5861923 w 5861923"/>
              <a:gd name="connsiteY5" fmla="*/ 0 h 6879925"/>
              <a:gd name="connsiteX0" fmla="*/ 5861923 w 5861923"/>
              <a:gd name="connsiteY0" fmla="*/ 0 h 6882560"/>
              <a:gd name="connsiteX1" fmla="*/ 5861923 w 5861923"/>
              <a:gd name="connsiteY1" fmla="*/ 6882560 h 6882560"/>
              <a:gd name="connsiteX2" fmla="*/ 3566757 w 5861923"/>
              <a:gd name="connsiteY2" fmla="*/ 6879925 h 6882560"/>
              <a:gd name="connsiteX3" fmla="*/ 0 w 5861923"/>
              <a:gd name="connsiteY3" fmla="*/ 696122 h 6882560"/>
              <a:gd name="connsiteX4" fmla="*/ 746984 w 5861923"/>
              <a:gd name="connsiteY4" fmla="*/ 2065 h 6882560"/>
              <a:gd name="connsiteX5" fmla="*/ 5861923 w 5861923"/>
              <a:gd name="connsiteY5" fmla="*/ 0 h 6882560"/>
              <a:gd name="connsiteX0" fmla="*/ 6350384 w 6350384"/>
              <a:gd name="connsiteY0" fmla="*/ 0 h 6882560"/>
              <a:gd name="connsiteX1" fmla="*/ 6350384 w 6350384"/>
              <a:gd name="connsiteY1" fmla="*/ 6882560 h 6882560"/>
              <a:gd name="connsiteX2" fmla="*/ 4055218 w 6350384"/>
              <a:gd name="connsiteY2" fmla="*/ 6879925 h 6882560"/>
              <a:gd name="connsiteX3" fmla="*/ 0 w 6350384"/>
              <a:gd name="connsiteY3" fmla="*/ 617968 h 6882560"/>
              <a:gd name="connsiteX4" fmla="*/ 1235445 w 6350384"/>
              <a:gd name="connsiteY4" fmla="*/ 2065 h 6882560"/>
              <a:gd name="connsiteX5" fmla="*/ 6350384 w 6350384"/>
              <a:gd name="connsiteY5" fmla="*/ 0 h 6882560"/>
              <a:gd name="connsiteX0" fmla="*/ 6350384 w 6350384"/>
              <a:gd name="connsiteY0" fmla="*/ 0 h 6882560"/>
              <a:gd name="connsiteX1" fmla="*/ 6350384 w 6350384"/>
              <a:gd name="connsiteY1" fmla="*/ 6882560 h 6882560"/>
              <a:gd name="connsiteX2" fmla="*/ 3605833 w 6350384"/>
              <a:gd name="connsiteY2" fmla="*/ 6864295 h 6882560"/>
              <a:gd name="connsiteX3" fmla="*/ 0 w 6350384"/>
              <a:gd name="connsiteY3" fmla="*/ 617968 h 6882560"/>
              <a:gd name="connsiteX4" fmla="*/ 1235445 w 6350384"/>
              <a:gd name="connsiteY4" fmla="*/ 2065 h 6882560"/>
              <a:gd name="connsiteX5" fmla="*/ 6350384 w 6350384"/>
              <a:gd name="connsiteY5" fmla="*/ 0 h 6882560"/>
              <a:gd name="connsiteX0" fmla="*/ 6350384 w 6350384"/>
              <a:gd name="connsiteY0" fmla="*/ 0 h 6866929"/>
              <a:gd name="connsiteX1" fmla="*/ 6264414 w 6350384"/>
              <a:gd name="connsiteY1" fmla="*/ 6866929 h 6866929"/>
              <a:gd name="connsiteX2" fmla="*/ 3605833 w 6350384"/>
              <a:gd name="connsiteY2" fmla="*/ 6864295 h 6866929"/>
              <a:gd name="connsiteX3" fmla="*/ 0 w 6350384"/>
              <a:gd name="connsiteY3" fmla="*/ 617968 h 6866929"/>
              <a:gd name="connsiteX4" fmla="*/ 1235445 w 6350384"/>
              <a:gd name="connsiteY4" fmla="*/ 2065 h 6866929"/>
              <a:gd name="connsiteX5" fmla="*/ 6350384 w 6350384"/>
              <a:gd name="connsiteY5" fmla="*/ 0 h 6866929"/>
              <a:gd name="connsiteX0" fmla="*/ 6350384 w 7456260"/>
              <a:gd name="connsiteY0" fmla="*/ 0 h 6864295"/>
              <a:gd name="connsiteX1" fmla="*/ 7456260 w 7456260"/>
              <a:gd name="connsiteY1" fmla="*/ 6859114 h 6864295"/>
              <a:gd name="connsiteX2" fmla="*/ 3605833 w 7456260"/>
              <a:gd name="connsiteY2" fmla="*/ 6864295 h 6864295"/>
              <a:gd name="connsiteX3" fmla="*/ 0 w 7456260"/>
              <a:gd name="connsiteY3" fmla="*/ 617968 h 6864295"/>
              <a:gd name="connsiteX4" fmla="*/ 1235445 w 7456260"/>
              <a:gd name="connsiteY4" fmla="*/ 2065 h 6864295"/>
              <a:gd name="connsiteX5" fmla="*/ 6350384 w 7456260"/>
              <a:gd name="connsiteY5" fmla="*/ 0 h 6864295"/>
              <a:gd name="connsiteX0" fmla="*/ 7452353 w 7456260"/>
              <a:gd name="connsiteY0" fmla="*/ 0 h 6872110"/>
              <a:gd name="connsiteX1" fmla="*/ 7456260 w 7456260"/>
              <a:gd name="connsiteY1" fmla="*/ 6866929 h 6872110"/>
              <a:gd name="connsiteX2" fmla="*/ 3605833 w 7456260"/>
              <a:gd name="connsiteY2" fmla="*/ 6872110 h 6872110"/>
              <a:gd name="connsiteX3" fmla="*/ 0 w 7456260"/>
              <a:gd name="connsiteY3" fmla="*/ 625783 h 6872110"/>
              <a:gd name="connsiteX4" fmla="*/ 1235445 w 7456260"/>
              <a:gd name="connsiteY4" fmla="*/ 9880 h 6872110"/>
              <a:gd name="connsiteX5" fmla="*/ 7452353 w 7456260"/>
              <a:gd name="connsiteY5" fmla="*/ 0 h 6872110"/>
              <a:gd name="connsiteX0" fmla="*/ 7452353 w 7456260"/>
              <a:gd name="connsiteY0" fmla="*/ 132 h 6872242"/>
              <a:gd name="connsiteX1" fmla="*/ 7456260 w 7456260"/>
              <a:gd name="connsiteY1" fmla="*/ 6867061 h 6872242"/>
              <a:gd name="connsiteX2" fmla="*/ 3605833 w 7456260"/>
              <a:gd name="connsiteY2" fmla="*/ 6872242 h 6872242"/>
              <a:gd name="connsiteX3" fmla="*/ 0 w 7456260"/>
              <a:gd name="connsiteY3" fmla="*/ 625915 h 6872242"/>
              <a:gd name="connsiteX4" fmla="*/ 981816 w 7456260"/>
              <a:gd name="connsiteY4" fmla="*/ 0 h 6872242"/>
              <a:gd name="connsiteX5" fmla="*/ 7452353 w 7456260"/>
              <a:gd name="connsiteY5" fmla="*/ 132 h 6872242"/>
              <a:gd name="connsiteX0" fmla="*/ 7815768 w 7819675"/>
              <a:gd name="connsiteY0" fmla="*/ 132 h 6872242"/>
              <a:gd name="connsiteX1" fmla="*/ 7819675 w 7819675"/>
              <a:gd name="connsiteY1" fmla="*/ 6867061 h 6872242"/>
              <a:gd name="connsiteX2" fmla="*/ 3969248 w 7819675"/>
              <a:gd name="connsiteY2" fmla="*/ 6872242 h 6872242"/>
              <a:gd name="connsiteX3" fmla="*/ 0 w 7819675"/>
              <a:gd name="connsiteY3" fmla="*/ 4592 h 6872242"/>
              <a:gd name="connsiteX4" fmla="*/ 1345231 w 7819675"/>
              <a:gd name="connsiteY4" fmla="*/ 0 h 6872242"/>
              <a:gd name="connsiteX5" fmla="*/ 7815768 w 7819675"/>
              <a:gd name="connsiteY5" fmla="*/ 132 h 687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9675" h="6872242">
                <a:moveTo>
                  <a:pt x="7815768" y="132"/>
                </a:moveTo>
                <a:cubicBezTo>
                  <a:pt x="7817070" y="2289108"/>
                  <a:pt x="7818373" y="4578085"/>
                  <a:pt x="7819675" y="6867061"/>
                </a:cubicBezTo>
                <a:lnTo>
                  <a:pt x="3969248" y="6872242"/>
                </a:lnTo>
                <a:lnTo>
                  <a:pt x="0" y="4592"/>
                </a:lnTo>
                <a:lnTo>
                  <a:pt x="1345231" y="0"/>
                </a:lnTo>
                <a:lnTo>
                  <a:pt x="7815768" y="132"/>
                </a:lnTo>
                <a:close/>
              </a:path>
            </a:pathLst>
          </a:custGeom>
          <a:gradFill>
            <a:gsLst>
              <a:gs pos="84000">
                <a:schemeClr val="bg2"/>
              </a:gs>
              <a:gs pos="60000">
                <a:schemeClr val="accent1"/>
              </a:gs>
              <a:gs pos="30000">
                <a:schemeClr val="tx2"/>
              </a:gs>
              <a:gs pos="0">
                <a:schemeClr val="accent5"/>
              </a:gs>
            </a:gsLst>
            <a:lin ang="19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049" y="3148243"/>
            <a:ext cx="5955739" cy="11291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2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GB">
                <a:latin typeface="+mj-lt"/>
              </a:rPr>
              <a:t>Title</a:t>
            </a:r>
            <a:endParaRPr lang="en-GB">
              <a:latin typeface="Montserrat" panose="000008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869" y="1150267"/>
            <a:ext cx="8209365" cy="4838189"/>
          </a:xfrm>
          <a:prstGeom prst="rect">
            <a:avLst/>
          </a:prstGeom>
          <a:effectLst>
            <a:outerShdw blurRad="520700" sx="102000" sy="102000" algn="ctr" rotWithShape="0">
              <a:prstClr val="black">
                <a:alpha val="91000"/>
              </a:prstClr>
            </a:outerShdw>
          </a:effectLst>
        </p:spPr>
      </p:pic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42701" y="1417321"/>
            <a:ext cx="6121739" cy="38252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6400" y="4446000"/>
            <a:ext cx="5954400" cy="11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82030341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71683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2976880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27022" y="2268149"/>
            <a:ext cx="11436948" cy="4486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39F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39F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39F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39F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9pPr>
          </a:lstStyle>
          <a:p>
            <a:r>
              <a:rPr lang="en-US" sz="1800" kern="0">
                <a:solidFill>
                  <a:schemeClr val="tx2"/>
                </a:solidFill>
                <a:latin typeface="+mj-lt"/>
              </a:rPr>
              <a:t>SECTION 1</a:t>
            </a:r>
            <a:endParaRPr lang="en-GB" sz="1800" ker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556323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61545" y="2011681"/>
            <a:ext cx="4780455" cy="3220720"/>
          </a:xfrm>
          <a:prstGeom prst="rect">
            <a:avLst/>
          </a:prstGeom>
        </p:spPr>
        <p:txBody>
          <a:bodyPr wrap="square" numCol="1" spcCol="57600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FDB913"/>
              </a:buClr>
              <a:buSzTx/>
              <a:buFont typeface="Wingdings" pitchFamily="2" charset="2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827202" y="1788478"/>
            <a:ext cx="4287837" cy="3799522"/>
          </a:xfrm>
          <a:prstGeom prst="rect">
            <a:avLst/>
          </a:prstGeom>
          <a:pattFill prst="openDmnd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picture/asset here</a:t>
            </a:r>
          </a:p>
        </p:txBody>
      </p:sp>
    </p:spTree>
    <p:extLst>
      <p:ext uri="{BB962C8B-B14F-4D97-AF65-F5344CB8AC3E}">
        <p14:creationId xmlns:p14="http://schemas.microsoft.com/office/powerpoint/2010/main" val="3632941271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827202" y="1788478"/>
            <a:ext cx="4287837" cy="3799522"/>
          </a:xfrm>
          <a:prstGeom prst="rect">
            <a:avLst/>
          </a:prstGeom>
          <a:pattFill prst="openDmnd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picture/asset here</a:t>
            </a:r>
          </a:p>
        </p:txBody>
      </p:sp>
      <p:sp>
        <p:nvSpPr>
          <p:cNvPr id="6" name="Text Placeholder 6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64870" y="2011681"/>
            <a:ext cx="5046563" cy="32207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DB913"/>
              </a:buClr>
              <a:buSzTx/>
              <a:buFontTx/>
              <a:buBlip>
                <a:blip r:embed="rId2"/>
              </a:buBlip>
              <a:tabLst/>
              <a:defRPr sz="18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8" indent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278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6764658" cy="9353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61545" y="1595121"/>
            <a:ext cx="6527975" cy="3799840"/>
          </a:xfrm>
          <a:prstGeom prst="rect">
            <a:avLst/>
          </a:prstGeom>
        </p:spPr>
        <p:txBody>
          <a:bodyPr wrap="square" numCol="1" spcCol="57600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FDB913"/>
              </a:buClr>
              <a:buSzTx/>
              <a:buFont typeface="Wingdings" pitchFamily="2" charset="2"/>
              <a:buNone/>
              <a:tabLst/>
              <a:defRPr sz="24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786880" y="0"/>
            <a:ext cx="5405120" cy="6858000"/>
          </a:xfrm>
          <a:custGeom>
            <a:avLst/>
            <a:gdLst>
              <a:gd name="connsiteX0" fmla="*/ 0 w 5405120"/>
              <a:gd name="connsiteY0" fmla="*/ 0 h 6858000"/>
              <a:gd name="connsiteX1" fmla="*/ 5405120 w 5405120"/>
              <a:gd name="connsiteY1" fmla="*/ 0 h 6858000"/>
              <a:gd name="connsiteX2" fmla="*/ 5405120 w 5405120"/>
              <a:gd name="connsiteY2" fmla="*/ 6858000 h 6858000"/>
              <a:gd name="connsiteX3" fmla="*/ 0 w 5405120"/>
              <a:gd name="connsiteY3" fmla="*/ 6858000 h 6858000"/>
              <a:gd name="connsiteX4" fmla="*/ 0 w 5405120"/>
              <a:gd name="connsiteY4" fmla="*/ 0 h 6858000"/>
              <a:gd name="connsiteX0" fmla="*/ 0 w 5405120"/>
              <a:gd name="connsiteY0" fmla="*/ 0 h 6858000"/>
              <a:gd name="connsiteX1" fmla="*/ 5405120 w 5405120"/>
              <a:gd name="connsiteY1" fmla="*/ 0 h 6858000"/>
              <a:gd name="connsiteX2" fmla="*/ 5405120 w 5405120"/>
              <a:gd name="connsiteY2" fmla="*/ 6858000 h 6858000"/>
              <a:gd name="connsiteX3" fmla="*/ 0 w 5405120"/>
              <a:gd name="connsiteY3" fmla="*/ 6858000 h 6858000"/>
              <a:gd name="connsiteX4" fmla="*/ 0 w 5405120"/>
              <a:gd name="connsiteY4" fmla="*/ 3434080 h 6858000"/>
              <a:gd name="connsiteX5" fmla="*/ 0 w 5405120"/>
              <a:gd name="connsiteY5" fmla="*/ 0 h 6858000"/>
              <a:gd name="connsiteX0" fmla="*/ 0 w 5405120"/>
              <a:gd name="connsiteY0" fmla="*/ 0 h 6858000"/>
              <a:gd name="connsiteX1" fmla="*/ 5405120 w 5405120"/>
              <a:gd name="connsiteY1" fmla="*/ 0 h 6858000"/>
              <a:gd name="connsiteX2" fmla="*/ 5405120 w 5405120"/>
              <a:gd name="connsiteY2" fmla="*/ 6858000 h 6858000"/>
              <a:gd name="connsiteX3" fmla="*/ 0 w 5405120"/>
              <a:gd name="connsiteY3" fmla="*/ 6858000 h 6858000"/>
              <a:gd name="connsiteX4" fmla="*/ 2946400 w 5405120"/>
              <a:gd name="connsiteY4" fmla="*/ 3464560 h 6858000"/>
              <a:gd name="connsiteX5" fmla="*/ 0 w 5405120"/>
              <a:gd name="connsiteY5" fmla="*/ 0 h 6858000"/>
              <a:gd name="connsiteX0" fmla="*/ 0 w 5405120"/>
              <a:gd name="connsiteY0" fmla="*/ 0 h 6858000"/>
              <a:gd name="connsiteX1" fmla="*/ 5405120 w 5405120"/>
              <a:gd name="connsiteY1" fmla="*/ 0 h 6858000"/>
              <a:gd name="connsiteX2" fmla="*/ 5405120 w 5405120"/>
              <a:gd name="connsiteY2" fmla="*/ 6858000 h 6858000"/>
              <a:gd name="connsiteX3" fmla="*/ 0 w 5405120"/>
              <a:gd name="connsiteY3" fmla="*/ 6858000 h 6858000"/>
              <a:gd name="connsiteX4" fmla="*/ 2245360 w 5405120"/>
              <a:gd name="connsiteY4" fmla="*/ 3423920 h 6858000"/>
              <a:gd name="connsiteX5" fmla="*/ 0 w 540512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6858000">
                <a:moveTo>
                  <a:pt x="0" y="0"/>
                </a:moveTo>
                <a:lnTo>
                  <a:pt x="5405120" y="0"/>
                </a:lnTo>
                <a:lnTo>
                  <a:pt x="5405120" y="6858000"/>
                </a:lnTo>
                <a:lnTo>
                  <a:pt x="0" y="6858000"/>
                </a:lnTo>
                <a:lnTo>
                  <a:pt x="2245360" y="3423920"/>
                </a:lnTo>
                <a:lnTo>
                  <a:pt x="0" y="0"/>
                </a:lnTo>
                <a:close/>
              </a:path>
            </a:pathLst>
          </a:custGeom>
          <a:pattFill prst="openDmnd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Insert picture/asset here</a:t>
            </a:r>
          </a:p>
        </p:txBody>
      </p:sp>
    </p:spTree>
    <p:extLst>
      <p:ext uri="{BB962C8B-B14F-4D97-AF65-F5344CB8AC3E}">
        <p14:creationId xmlns:p14="http://schemas.microsoft.com/office/powerpoint/2010/main" val="2007307424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61545" y="1574801"/>
            <a:ext cx="10079421" cy="4037724"/>
          </a:xfrm>
          <a:prstGeom prst="rect">
            <a:avLst/>
          </a:prstGeom>
        </p:spPr>
        <p:txBody>
          <a:bodyPr wrap="square" numCol="2" spcCol="576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ts val="800"/>
              </a:spcAft>
              <a:buClr>
                <a:srgbClr val="FDB913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4135346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57415" y="1564640"/>
            <a:ext cx="10073039" cy="40335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DB913"/>
              </a:buClr>
              <a:buSzTx/>
              <a:buFontTx/>
              <a:buBlip>
                <a:blip r:embed="rId2"/>
              </a:buBlip>
              <a:tabLst/>
              <a:defRPr sz="1800" baseline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8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Lorem ipsum dolor sit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Lorem ipsum dolor sit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047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56640" y="1574800"/>
            <a:ext cx="10088880" cy="4003040"/>
          </a:xfrm>
          <a:prstGeom prst="rect">
            <a:avLst/>
          </a:prstGeom>
        </p:spPr>
        <p:txBody>
          <a:bodyPr numCol="2" spcCol="57600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DB913"/>
              </a:buClr>
              <a:buSzTx/>
              <a:buFontTx/>
              <a:buBlip>
                <a:blip r:embed="rId2"/>
              </a:buBlip>
              <a:tabLst/>
              <a:defRPr sz="18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8" indent="0" algn="l"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1"/>
            <a:r>
              <a:rPr lang="en-US"/>
              <a:t>Lorem ipsum dolor sit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</a:p>
          <a:p>
            <a:pPr lvl="1"/>
            <a:r>
              <a:rPr lang="en-US"/>
              <a:t>Lorem ipsum dolor sit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</a:p>
          <a:p>
            <a:pPr lvl="1"/>
            <a:r>
              <a:rPr lang="en-US"/>
              <a:t>Lorem ipsum dolor sit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160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D25E74-094A-AF63-E177-62D00BD15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960551"/>
            <a:ext cx="7131215" cy="2354998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703536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77" y="5022341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466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4249F90-3809-E647-A8D1-C0255E6EA901}"/>
              </a:ext>
            </a:extLst>
          </p:cNvPr>
          <p:cNvSpPr>
            <a:spLocks/>
          </p:cNvSpPr>
          <p:nvPr userDrawn="1"/>
        </p:nvSpPr>
        <p:spPr bwMode="auto">
          <a:xfrm>
            <a:off x="3896932" y="1811989"/>
            <a:ext cx="5451113" cy="1286598"/>
          </a:xfrm>
          <a:custGeom>
            <a:avLst/>
            <a:gdLst>
              <a:gd name="T0" fmla="*/ 222 w 3106"/>
              <a:gd name="T1" fmla="*/ 733 h 733"/>
              <a:gd name="T2" fmla="*/ 2877 w 3106"/>
              <a:gd name="T3" fmla="*/ 335 h 733"/>
              <a:gd name="T4" fmla="*/ 3106 w 3106"/>
              <a:gd name="T5" fmla="*/ 72 h 733"/>
              <a:gd name="T6" fmla="*/ 0 w 3106"/>
              <a:gd name="T7" fmla="*/ 403 h 733"/>
              <a:gd name="T8" fmla="*/ 222 w 3106"/>
              <a:gd name="T9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6" h="733">
                <a:moveTo>
                  <a:pt x="222" y="733"/>
                </a:moveTo>
                <a:cubicBezTo>
                  <a:pt x="1084" y="459"/>
                  <a:pt x="1977" y="327"/>
                  <a:pt x="2877" y="335"/>
                </a:cubicBezTo>
                <a:cubicBezTo>
                  <a:pt x="2952" y="246"/>
                  <a:pt x="3028" y="158"/>
                  <a:pt x="3106" y="72"/>
                </a:cubicBezTo>
                <a:cubicBezTo>
                  <a:pt x="2060" y="0"/>
                  <a:pt x="1012" y="110"/>
                  <a:pt x="0" y="403"/>
                </a:cubicBezTo>
                <a:cubicBezTo>
                  <a:pt x="75" y="512"/>
                  <a:pt x="149" y="622"/>
                  <a:pt x="222" y="7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0FD798A-1070-3B4C-BCE2-167AF0389C7B}"/>
              </a:ext>
            </a:extLst>
          </p:cNvPr>
          <p:cNvSpPr>
            <a:spLocks/>
          </p:cNvSpPr>
          <p:nvPr userDrawn="1"/>
        </p:nvSpPr>
        <p:spPr bwMode="auto">
          <a:xfrm>
            <a:off x="4504257" y="2677480"/>
            <a:ext cx="4213187" cy="1333153"/>
          </a:xfrm>
          <a:custGeom>
            <a:avLst/>
            <a:gdLst>
              <a:gd name="T0" fmla="*/ 205 w 2401"/>
              <a:gd name="T1" fmla="*/ 759 h 759"/>
              <a:gd name="T2" fmla="*/ 2186 w 2401"/>
              <a:gd name="T3" fmla="*/ 280 h 759"/>
              <a:gd name="T4" fmla="*/ 2401 w 2401"/>
              <a:gd name="T5" fmla="*/ 0 h 759"/>
              <a:gd name="T6" fmla="*/ 0 w 2401"/>
              <a:gd name="T7" fmla="*/ 431 h 759"/>
              <a:gd name="T8" fmla="*/ 205 w 2401"/>
              <a:gd name="T9" fmla="*/ 759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1" h="759">
                <a:moveTo>
                  <a:pt x="205" y="759"/>
                </a:moveTo>
                <a:cubicBezTo>
                  <a:pt x="845" y="512"/>
                  <a:pt x="1509" y="353"/>
                  <a:pt x="2186" y="280"/>
                </a:cubicBezTo>
                <a:cubicBezTo>
                  <a:pt x="2256" y="186"/>
                  <a:pt x="2328" y="92"/>
                  <a:pt x="2401" y="0"/>
                </a:cubicBezTo>
                <a:cubicBezTo>
                  <a:pt x="1585" y="25"/>
                  <a:pt x="779" y="168"/>
                  <a:pt x="0" y="431"/>
                </a:cubicBezTo>
                <a:cubicBezTo>
                  <a:pt x="69" y="539"/>
                  <a:pt x="138" y="649"/>
                  <a:pt x="205" y="75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454A69B-C48D-D640-8704-F21EC50F8E99}"/>
              </a:ext>
            </a:extLst>
          </p:cNvPr>
          <p:cNvSpPr>
            <a:spLocks/>
          </p:cNvSpPr>
          <p:nvPr userDrawn="1"/>
        </p:nvSpPr>
        <p:spPr bwMode="auto">
          <a:xfrm>
            <a:off x="5062911" y="3464674"/>
            <a:ext cx="3066253" cy="1447423"/>
          </a:xfrm>
          <a:custGeom>
            <a:avLst/>
            <a:gdLst>
              <a:gd name="T0" fmla="*/ 187 w 1747"/>
              <a:gd name="T1" fmla="*/ 825 h 825"/>
              <a:gd name="T2" fmla="*/ 1547 w 1747"/>
              <a:gd name="T3" fmla="*/ 297 h 825"/>
              <a:gd name="T4" fmla="*/ 1747 w 1747"/>
              <a:gd name="T5" fmla="*/ 0 h 825"/>
              <a:gd name="T6" fmla="*/ 0 w 1747"/>
              <a:gd name="T7" fmla="*/ 500 h 825"/>
              <a:gd name="T8" fmla="*/ 187 w 1747"/>
              <a:gd name="T9" fmla="*/ 825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825">
                <a:moveTo>
                  <a:pt x="187" y="825"/>
                </a:moveTo>
                <a:cubicBezTo>
                  <a:pt x="623" y="601"/>
                  <a:pt x="1078" y="425"/>
                  <a:pt x="1547" y="297"/>
                </a:cubicBezTo>
                <a:cubicBezTo>
                  <a:pt x="1612" y="197"/>
                  <a:pt x="1679" y="98"/>
                  <a:pt x="1747" y="0"/>
                </a:cubicBezTo>
                <a:cubicBezTo>
                  <a:pt x="1148" y="96"/>
                  <a:pt x="563" y="262"/>
                  <a:pt x="0" y="500"/>
                </a:cubicBezTo>
                <a:cubicBezTo>
                  <a:pt x="64" y="608"/>
                  <a:pt x="126" y="716"/>
                  <a:pt x="187" y="8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52FBEC9B-A1E1-B844-A967-9A7F354D2CA8}"/>
              </a:ext>
            </a:extLst>
          </p:cNvPr>
          <p:cNvSpPr>
            <a:spLocks/>
          </p:cNvSpPr>
          <p:nvPr userDrawn="1"/>
        </p:nvSpPr>
        <p:spPr bwMode="auto">
          <a:xfrm>
            <a:off x="5572895" y="4296309"/>
            <a:ext cx="2010310" cy="1519371"/>
          </a:xfrm>
          <a:custGeom>
            <a:avLst/>
            <a:gdLst>
              <a:gd name="T0" fmla="*/ 171 w 1145"/>
              <a:gd name="T1" fmla="*/ 865 h 865"/>
              <a:gd name="T2" fmla="*/ 961 w 1145"/>
              <a:gd name="T3" fmla="*/ 312 h 865"/>
              <a:gd name="T4" fmla="*/ 1145 w 1145"/>
              <a:gd name="T5" fmla="*/ 0 h 865"/>
              <a:gd name="T6" fmla="*/ 0 w 1145"/>
              <a:gd name="T7" fmla="*/ 539 h 865"/>
              <a:gd name="T8" fmla="*/ 171 w 1145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865">
                <a:moveTo>
                  <a:pt x="171" y="865"/>
                </a:moveTo>
                <a:cubicBezTo>
                  <a:pt x="422" y="660"/>
                  <a:pt x="685" y="476"/>
                  <a:pt x="961" y="312"/>
                </a:cubicBezTo>
                <a:cubicBezTo>
                  <a:pt x="1020" y="207"/>
                  <a:pt x="1082" y="103"/>
                  <a:pt x="1145" y="0"/>
                </a:cubicBezTo>
                <a:cubicBezTo>
                  <a:pt x="748" y="144"/>
                  <a:pt x="366" y="323"/>
                  <a:pt x="0" y="539"/>
                </a:cubicBezTo>
                <a:cubicBezTo>
                  <a:pt x="58" y="647"/>
                  <a:pt x="115" y="756"/>
                  <a:pt x="171" y="86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72F50B8-61BA-AB4A-9654-00C251524059}"/>
              </a:ext>
            </a:extLst>
          </p:cNvPr>
          <p:cNvSpPr>
            <a:spLocks/>
          </p:cNvSpPr>
          <p:nvPr userDrawn="1"/>
        </p:nvSpPr>
        <p:spPr bwMode="auto">
          <a:xfrm>
            <a:off x="3896931" y="2353714"/>
            <a:ext cx="4820512" cy="814705"/>
          </a:xfrm>
          <a:custGeom>
            <a:avLst/>
            <a:gdLst>
              <a:gd name="T0" fmla="*/ 0 w 2747"/>
              <a:gd name="T1" fmla="*/ 94 h 464"/>
              <a:gd name="T2" fmla="*/ 222 w 2747"/>
              <a:gd name="T3" fmla="*/ 424 h 464"/>
              <a:gd name="T4" fmla="*/ 2532 w 2747"/>
              <a:gd name="T5" fmla="*/ 464 h 464"/>
              <a:gd name="T6" fmla="*/ 2747 w 2747"/>
              <a:gd name="T7" fmla="*/ 184 h 464"/>
              <a:gd name="T8" fmla="*/ 0 w 2747"/>
              <a:gd name="T9" fmla="*/ 9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7" h="464">
                <a:moveTo>
                  <a:pt x="0" y="94"/>
                </a:moveTo>
                <a:cubicBezTo>
                  <a:pt x="75" y="203"/>
                  <a:pt x="149" y="313"/>
                  <a:pt x="222" y="424"/>
                </a:cubicBezTo>
                <a:cubicBezTo>
                  <a:pt x="992" y="348"/>
                  <a:pt x="1765" y="361"/>
                  <a:pt x="2532" y="464"/>
                </a:cubicBezTo>
                <a:cubicBezTo>
                  <a:pt x="2602" y="370"/>
                  <a:pt x="2674" y="276"/>
                  <a:pt x="2747" y="184"/>
                </a:cubicBezTo>
                <a:cubicBezTo>
                  <a:pt x="1838" y="31"/>
                  <a:pt x="916" y="0"/>
                  <a:pt x="0" y="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7D52192-1FD8-814E-AACF-88B5DFE1681C}"/>
              </a:ext>
            </a:extLst>
          </p:cNvPr>
          <p:cNvSpPr>
            <a:spLocks/>
          </p:cNvSpPr>
          <p:nvPr userDrawn="1"/>
        </p:nvSpPr>
        <p:spPr bwMode="auto">
          <a:xfrm>
            <a:off x="4504256" y="3316546"/>
            <a:ext cx="3624907" cy="694086"/>
          </a:xfrm>
          <a:custGeom>
            <a:avLst/>
            <a:gdLst>
              <a:gd name="T0" fmla="*/ 1865 w 2065"/>
              <a:gd name="T1" fmla="*/ 381 h 395"/>
              <a:gd name="T2" fmla="*/ 2065 w 2065"/>
              <a:gd name="T3" fmla="*/ 84 h 395"/>
              <a:gd name="T4" fmla="*/ 0 w 2065"/>
              <a:gd name="T5" fmla="*/ 67 h 395"/>
              <a:gd name="T6" fmla="*/ 205 w 2065"/>
              <a:gd name="T7" fmla="*/ 395 h 395"/>
              <a:gd name="T8" fmla="*/ 1865 w 2065"/>
              <a:gd name="T9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5" h="395">
                <a:moveTo>
                  <a:pt x="1865" y="381"/>
                </a:moveTo>
                <a:cubicBezTo>
                  <a:pt x="1930" y="281"/>
                  <a:pt x="1997" y="182"/>
                  <a:pt x="2065" y="84"/>
                </a:cubicBezTo>
                <a:cubicBezTo>
                  <a:pt x="1378" y="6"/>
                  <a:pt x="688" y="0"/>
                  <a:pt x="0" y="67"/>
                </a:cubicBezTo>
                <a:cubicBezTo>
                  <a:pt x="69" y="175"/>
                  <a:pt x="138" y="285"/>
                  <a:pt x="205" y="395"/>
                </a:cubicBezTo>
                <a:cubicBezTo>
                  <a:pt x="757" y="342"/>
                  <a:pt x="1312" y="337"/>
                  <a:pt x="1865" y="3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98A48B70-B2F5-044A-BED5-44CD71EE671E}"/>
              </a:ext>
            </a:extLst>
          </p:cNvPr>
          <p:cNvSpPr>
            <a:spLocks/>
          </p:cNvSpPr>
          <p:nvPr userDrawn="1"/>
        </p:nvSpPr>
        <p:spPr bwMode="auto">
          <a:xfrm>
            <a:off x="5572894" y="5170262"/>
            <a:ext cx="1506675" cy="645416"/>
          </a:xfrm>
          <a:custGeom>
            <a:avLst/>
            <a:gdLst>
              <a:gd name="T0" fmla="*/ 0 w 858"/>
              <a:gd name="T1" fmla="*/ 41 h 367"/>
              <a:gd name="T2" fmla="*/ 171 w 858"/>
              <a:gd name="T3" fmla="*/ 367 h 367"/>
              <a:gd name="T4" fmla="*/ 689 w 858"/>
              <a:gd name="T5" fmla="*/ 331 h 367"/>
              <a:gd name="T6" fmla="*/ 858 w 858"/>
              <a:gd name="T7" fmla="*/ 0 h 367"/>
              <a:gd name="T8" fmla="*/ 0 w 858"/>
              <a:gd name="T9" fmla="*/ 4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367">
                <a:moveTo>
                  <a:pt x="0" y="41"/>
                </a:moveTo>
                <a:cubicBezTo>
                  <a:pt x="58" y="149"/>
                  <a:pt x="115" y="258"/>
                  <a:pt x="171" y="367"/>
                </a:cubicBezTo>
                <a:cubicBezTo>
                  <a:pt x="343" y="350"/>
                  <a:pt x="516" y="338"/>
                  <a:pt x="689" y="331"/>
                </a:cubicBezTo>
                <a:cubicBezTo>
                  <a:pt x="744" y="219"/>
                  <a:pt x="800" y="109"/>
                  <a:pt x="858" y="0"/>
                </a:cubicBezTo>
                <a:cubicBezTo>
                  <a:pt x="572" y="0"/>
                  <a:pt x="285" y="14"/>
                  <a:pt x="0" y="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429508E4-0593-F742-BA19-81B84ACD90A2}"/>
              </a:ext>
            </a:extLst>
          </p:cNvPr>
          <p:cNvSpPr>
            <a:spLocks/>
          </p:cNvSpPr>
          <p:nvPr userDrawn="1"/>
        </p:nvSpPr>
        <p:spPr bwMode="auto">
          <a:xfrm>
            <a:off x="5062912" y="4247638"/>
            <a:ext cx="2520295" cy="664460"/>
          </a:xfrm>
          <a:custGeom>
            <a:avLst/>
            <a:gdLst>
              <a:gd name="T0" fmla="*/ 1252 w 1436"/>
              <a:gd name="T1" fmla="*/ 340 h 379"/>
              <a:gd name="T2" fmla="*/ 1436 w 1436"/>
              <a:gd name="T3" fmla="*/ 28 h 379"/>
              <a:gd name="T4" fmla="*/ 0 w 1436"/>
              <a:gd name="T5" fmla="*/ 54 h 379"/>
              <a:gd name="T6" fmla="*/ 187 w 1436"/>
              <a:gd name="T7" fmla="*/ 379 h 379"/>
              <a:gd name="T8" fmla="*/ 1252 w 1436"/>
              <a:gd name="T9" fmla="*/ 34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6" h="379">
                <a:moveTo>
                  <a:pt x="1252" y="340"/>
                </a:moveTo>
                <a:cubicBezTo>
                  <a:pt x="1311" y="235"/>
                  <a:pt x="1373" y="131"/>
                  <a:pt x="1436" y="28"/>
                </a:cubicBezTo>
                <a:cubicBezTo>
                  <a:pt x="957" y="0"/>
                  <a:pt x="478" y="9"/>
                  <a:pt x="0" y="54"/>
                </a:cubicBezTo>
                <a:cubicBezTo>
                  <a:pt x="64" y="162"/>
                  <a:pt x="126" y="270"/>
                  <a:pt x="187" y="379"/>
                </a:cubicBezTo>
                <a:cubicBezTo>
                  <a:pt x="541" y="345"/>
                  <a:pt x="896" y="332"/>
                  <a:pt x="1252" y="3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B4B199E2-F4FA-9D42-AF7A-790C56BF1E9D}"/>
              </a:ext>
            </a:extLst>
          </p:cNvPr>
          <p:cNvSpPr>
            <a:spLocks/>
          </p:cNvSpPr>
          <p:nvPr userDrawn="1"/>
        </p:nvSpPr>
        <p:spPr bwMode="auto">
          <a:xfrm>
            <a:off x="3238821" y="1378184"/>
            <a:ext cx="6109226" cy="1022085"/>
          </a:xfrm>
          <a:custGeom>
            <a:avLst/>
            <a:gdLst>
              <a:gd name="T0" fmla="*/ 3252 w 3481"/>
              <a:gd name="T1" fmla="*/ 582 h 582"/>
              <a:gd name="T2" fmla="*/ 3481 w 3481"/>
              <a:gd name="T3" fmla="*/ 319 h 582"/>
              <a:gd name="T4" fmla="*/ 0 w 3481"/>
              <a:gd name="T5" fmla="*/ 127 h 582"/>
              <a:gd name="T6" fmla="*/ 240 w 3481"/>
              <a:gd name="T7" fmla="*/ 458 h 582"/>
              <a:gd name="T8" fmla="*/ 3252 w 3481"/>
              <a:gd name="T9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1" h="582">
                <a:moveTo>
                  <a:pt x="3252" y="582"/>
                </a:moveTo>
                <a:cubicBezTo>
                  <a:pt x="3327" y="493"/>
                  <a:pt x="3403" y="405"/>
                  <a:pt x="3481" y="319"/>
                </a:cubicBezTo>
                <a:cubicBezTo>
                  <a:pt x="2337" y="64"/>
                  <a:pt x="1163" y="0"/>
                  <a:pt x="0" y="127"/>
                </a:cubicBezTo>
                <a:cubicBezTo>
                  <a:pt x="81" y="237"/>
                  <a:pt x="161" y="347"/>
                  <a:pt x="240" y="458"/>
                </a:cubicBezTo>
                <a:cubicBezTo>
                  <a:pt x="1245" y="353"/>
                  <a:pt x="2257" y="394"/>
                  <a:pt x="3252" y="5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sz="2400">
              <a:solidFill>
                <a:srgbClr val="2A2A2A"/>
              </a:solidFill>
              <a:latin typeface="Montserrat Light" pitchFamily="2" charset="77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95898B-F1A8-4040-BD8F-B17D71F0DF4F}"/>
              </a:ext>
            </a:extLst>
          </p:cNvPr>
          <p:cNvCxnSpPr/>
          <p:nvPr userDrawn="1"/>
        </p:nvCxnSpPr>
        <p:spPr>
          <a:xfrm flipH="1">
            <a:off x="2969068" y="1953339"/>
            <a:ext cx="4142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1C6BB3-19CC-C84D-8F5B-56926B4C15C6}"/>
              </a:ext>
            </a:extLst>
          </p:cNvPr>
          <p:cNvCxnSpPr/>
          <p:nvPr userDrawn="1"/>
        </p:nvCxnSpPr>
        <p:spPr>
          <a:xfrm flipH="1">
            <a:off x="4151075" y="3771506"/>
            <a:ext cx="414212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37BF4E-9D87-D44F-BF1A-2FAAB7BE23CE}"/>
              </a:ext>
            </a:extLst>
          </p:cNvPr>
          <p:cNvCxnSpPr/>
          <p:nvPr userDrawn="1"/>
        </p:nvCxnSpPr>
        <p:spPr>
          <a:xfrm flipH="1">
            <a:off x="5178996" y="5565217"/>
            <a:ext cx="414212" cy="0"/>
          </a:xfrm>
          <a:prstGeom prst="straightConnector1">
            <a:avLst/>
          </a:prstGeom>
          <a:ln w="381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9F9E2A-8763-B24A-AE98-F3F1A170E25A}"/>
              </a:ext>
            </a:extLst>
          </p:cNvPr>
          <p:cNvCxnSpPr/>
          <p:nvPr userDrawn="1"/>
        </p:nvCxnSpPr>
        <p:spPr>
          <a:xfrm>
            <a:off x="7488606" y="4616728"/>
            <a:ext cx="414212" cy="0"/>
          </a:xfrm>
          <a:prstGeom prst="straightConnector1">
            <a:avLst/>
          </a:prstGeom>
          <a:ln w="381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F65027-4FF6-EA4B-9D3E-DC0CFA0D9F84}"/>
              </a:ext>
            </a:extLst>
          </p:cNvPr>
          <p:cNvCxnSpPr/>
          <p:nvPr userDrawn="1"/>
        </p:nvCxnSpPr>
        <p:spPr>
          <a:xfrm>
            <a:off x="8652559" y="2946022"/>
            <a:ext cx="41421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2B8E51C-7988-0D41-A73A-5EFA4BEDD461}"/>
              </a:ext>
            </a:extLst>
          </p:cNvPr>
          <p:cNvSpPr txBox="1"/>
          <p:nvPr userDrawn="1"/>
        </p:nvSpPr>
        <p:spPr>
          <a:xfrm>
            <a:off x="5729817" y="1637869"/>
            <a:ext cx="11272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>
                <a:solidFill>
                  <a:srgbClr val="FFFFFF"/>
                </a:solidFill>
                <a:latin typeface="Montserrat" pitchFamily="2" charset="77"/>
              </a:rPr>
              <a:t>Title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E127BD-D578-D747-9D66-41FFA9217499}"/>
              </a:ext>
            </a:extLst>
          </p:cNvPr>
          <p:cNvSpPr txBox="1"/>
          <p:nvPr userDrawn="1"/>
        </p:nvSpPr>
        <p:spPr>
          <a:xfrm>
            <a:off x="5729817" y="2557552"/>
            <a:ext cx="11272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>
                <a:solidFill>
                  <a:srgbClr val="FFFFFF"/>
                </a:solidFill>
                <a:latin typeface="Montserrat" pitchFamily="2" charset="77"/>
              </a:rPr>
              <a:t>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52D7B-1570-3F4C-B629-3862FA1A6E10}"/>
              </a:ext>
            </a:extLst>
          </p:cNvPr>
          <p:cNvSpPr txBox="1"/>
          <p:nvPr userDrawn="1"/>
        </p:nvSpPr>
        <p:spPr>
          <a:xfrm>
            <a:off x="5729817" y="3460235"/>
            <a:ext cx="11272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>
                <a:solidFill>
                  <a:srgbClr val="FFFFFF"/>
                </a:solidFill>
                <a:latin typeface="Montserrat" pitchFamily="2" charset="77"/>
              </a:rPr>
              <a:t>Title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BE19BD-6023-6D4F-92D4-B1157810B42E}"/>
              </a:ext>
            </a:extLst>
          </p:cNvPr>
          <p:cNvSpPr txBox="1"/>
          <p:nvPr userDrawn="1"/>
        </p:nvSpPr>
        <p:spPr>
          <a:xfrm>
            <a:off x="5729817" y="4410591"/>
            <a:ext cx="11272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>
                <a:solidFill>
                  <a:srgbClr val="FFFFFF"/>
                </a:solidFill>
                <a:latin typeface="Montserrat" pitchFamily="2" charset="77"/>
              </a:rPr>
              <a:t>Title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04B9AC-D60E-9440-A8DD-0EBBEF8F07F4}"/>
              </a:ext>
            </a:extLst>
          </p:cNvPr>
          <p:cNvSpPr txBox="1"/>
          <p:nvPr userDrawn="1"/>
        </p:nvSpPr>
        <p:spPr>
          <a:xfrm>
            <a:off x="5729817" y="5304162"/>
            <a:ext cx="11272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>
                <a:solidFill>
                  <a:srgbClr val="FFFFFF"/>
                </a:solidFill>
                <a:latin typeface="Montserrat" pitchFamily="2" charset="77"/>
              </a:rPr>
              <a:t>Title Here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CEE9D8A-7C5E-504B-8C40-F6EEAF883768}"/>
              </a:ext>
            </a:extLst>
          </p:cNvPr>
          <p:cNvSpPr txBox="1">
            <a:spLocks/>
          </p:cNvSpPr>
          <p:nvPr userDrawn="1"/>
        </p:nvSpPr>
        <p:spPr>
          <a:xfrm>
            <a:off x="9245149" y="2662010"/>
            <a:ext cx="2395058" cy="571473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EFB0A555-B542-414F-8F1C-CDCCF785BC58}"/>
              </a:ext>
            </a:extLst>
          </p:cNvPr>
          <p:cNvSpPr txBox="1">
            <a:spLocks/>
          </p:cNvSpPr>
          <p:nvPr userDrawn="1"/>
        </p:nvSpPr>
        <p:spPr>
          <a:xfrm>
            <a:off x="8093187" y="4330992"/>
            <a:ext cx="2395058" cy="571473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87E16BB-39C2-7341-BFDC-1EF3C7402BCF}"/>
              </a:ext>
            </a:extLst>
          </p:cNvPr>
          <p:cNvSpPr txBox="1">
            <a:spLocks/>
          </p:cNvSpPr>
          <p:nvPr userDrawn="1"/>
        </p:nvSpPr>
        <p:spPr>
          <a:xfrm>
            <a:off x="2602686" y="5279481"/>
            <a:ext cx="2395058" cy="571473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C3B79D2-25E9-6244-97D3-ABC8725B58A3}"/>
              </a:ext>
            </a:extLst>
          </p:cNvPr>
          <p:cNvSpPr txBox="1">
            <a:spLocks/>
          </p:cNvSpPr>
          <p:nvPr userDrawn="1"/>
        </p:nvSpPr>
        <p:spPr>
          <a:xfrm>
            <a:off x="1581492" y="3489969"/>
            <a:ext cx="2395058" cy="571473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7B76B635-4673-6040-B9A7-8D84B4293900}"/>
              </a:ext>
            </a:extLst>
          </p:cNvPr>
          <p:cNvSpPr txBox="1">
            <a:spLocks/>
          </p:cNvSpPr>
          <p:nvPr userDrawn="1"/>
        </p:nvSpPr>
        <p:spPr>
          <a:xfrm>
            <a:off x="946659" y="1552204"/>
            <a:ext cx="1824575" cy="802305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good business plan starts with an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372011566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1732A-4510-7F4A-87A4-BC8E4D3F9C09}"/>
              </a:ext>
            </a:extLst>
          </p:cNvPr>
          <p:cNvSpPr/>
          <p:nvPr userDrawn="1"/>
        </p:nvSpPr>
        <p:spPr>
          <a:xfrm>
            <a:off x="1588" y="1811175"/>
            <a:ext cx="12188825" cy="1768642"/>
          </a:xfrm>
          <a:prstGeom prst="rect">
            <a:avLst/>
          </a:prstGeom>
          <a:solidFill>
            <a:schemeClr val="bg1">
              <a:lumMod val="9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Off-page Connector 4">
            <a:extLst>
              <a:ext uri="{FF2B5EF4-FFF2-40B4-BE49-F238E27FC236}">
                <a16:creationId xmlns:a16="http://schemas.microsoft.com/office/drawing/2014/main" id="{441C30B4-8DD3-3B4D-9CAC-BF4CD69D3A49}"/>
              </a:ext>
            </a:extLst>
          </p:cNvPr>
          <p:cNvSpPr/>
          <p:nvPr userDrawn="1"/>
        </p:nvSpPr>
        <p:spPr>
          <a:xfrm>
            <a:off x="762000" y="1510385"/>
            <a:ext cx="1720516" cy="2838431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9BC90ED-78F9-C34A-8A56-75AA4CF02445}"/>
              </a:ext>
            </a:extLst>
          </p:cNvPr>
          <p:cNvSpPr/>
          <p:nvPr userDrawn="1"/>
        </p:nvSpPr>
        <p:spPr>
          <a:xfrm>
            <a:off x="2482516" y="1510385"/>
            <a:ext cx="156411" cy="30079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Off-page Connector 8">
            <a:extLst>
              <a:ext uri="{FF2B5EF4-FFF2-40B4-BE49-F238E27FC236}">
                <a16:creationId xmlns:a16="http://schemas.microsoft.com/office/drawing/2014/main" id="{FBBF2148-A76D-A844-A7D9-9D79A29668D6}"/>
              </a:ext>
            </a:extLst>
          </p:cNvPr>
          <p:cNvSpPr/>
          <p:nvPr userDrawn="1"/>
        </p:nvSpPr>
        <p:spPr>
          <a:xfrm>
            <a:off x="2998871" y="1510385"/>
            <a:ext cx="1720516" cy="2838431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AEE98F7-4FA5-184B-885D-0B73E370C995}"/>
              </a:ext>
            </a:extLst>
          </p:cNvPr>
          <p:cNvSpPr/>
          <p:nvPr userDrawn="1"/>
        </p:nvSpPr>
        <p:spPr>
          <a:xfrm>
            <a:off x="4719387" y="1510385"/>
            <a:ext cx="156411" cy="30079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Off-page Connector 11">
            <a:extLst>
              <a:ext uri="{FF2B5EF4-FFF2-40B4-BE49-F238E27FC236}">
                <a16:creationId xmlns:a16="http://schemas.microsoft.com/office/drawing/2014/main" id="{03816F32-9F2F-8D42-A01C-C1320A75FEAA}"/>
              </a:ext>
            </a:extLst>
          </p:cNvPr>
          <p:cNvSpPr/>
          <p:nvPr userDrawn="1"/>
        </p:nvSpPr>
        <p:spPr>
          <a:xfrm>
            <a:off x="5235742" y="1510385"/>
            <a:ext cx="1720516" cy="2838431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E91969AD-B2DE-5445-80D5-271B4D9BC35C}"/>
              </a:ext>
            </a:extLst>
          </p:cNvPr>
          <p:cNvSpPr/>
          <p:nvPr userDrawn="1"/>
        </p:nvSpPr>
        <p:spPr>
          <a:xfrm>
            <a:off x="6956258" y="1510385"/>
            <a:ext cx="156411" cy="30079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Off-page Connector 14">
            <a:extLst>
              <a:ext uri="{FF2B5EF4-FFF2-40B4-BE49-F238E27FC236}">
                <a16:creationId xmlns:a16="http://schemas.microsoft.com/office/drawing/2014/main" id="{6144DB56-AF05-BE49-BBD7-B5B7D071728A}"/>
              </a:ext>
            </a:extLst>
          </p:cNvPr>
          <p:cNvSpPr/>
          <p:nvPr userDrawn="1"/>
        </p:nvSpPr>
        <p:spPr>
          <a:xfrm>
            <a:off x="7472613" y="1510385"/>
            <a:ext cx="1720516" cy="2838431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FB0C69A6-B229-6A41-8C15-E0A1520B11A2}"/>
              </a:ext>
            </a:extLst>
          </p:cNvPr>
          <p:cNvSpPr/>
          <p:nvPr userDrawn="1"/>
        </p:nvSpPr>
        <p:spPr>
          <a:xfrm>
            <a:off x="9193129" y="1510385"/>
            <a:ext cx="156411" cy="30079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Off-page Connector 17">
            <a:extLst>
              <a:ext uri="{FF2B5EF4-FFF2-40B4-BE49-F238E27FC236}">
                <a16:creationId xmlns:a16="http://schemas.microsoft.com/office/drawing/2014/main" id="{88373BC8-909A-524A-8037-92B3E510C3DE}"/>
              </a:ext>
            </a:extLst>
          </p:cNvPr>
          <p:cNvSpPr/>
          <p:nvPr userDrawn="1"/>
        </p:nvSpPr>
        <p:spPr>
          <a:xfrm>
            <a:off x="9709485" y="1510385"/>
            <a:ext cx="1720516" cy="2838431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8A08997-1CDD-7C4E-93CC-46B2F0888F2C}"/>
              </a:ext>
            </a:extLst>
          </p:cNvPr>
          <p:cNvSpPr/>
          <p:nvPr userDrawn="1"/>
        </p:nvSpPr>
        <p:spPr>
          <a:xfrm>
            <a:off x="11430000" y="1510385"/>
            <a:ext cx="156411" cy="30079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08B86C-3130-E943-B3F2-F5F7EBF3D26F}"/>
              </a:ext>
            </a:extLst>
          </p:cNvPr>
          <p:cNvSpPr txBox="1"/>
          <p:nvPr userDrawn="1"/>
        </p:nvSpPr>
        <p:spPr>
          <a:xfrm>
            <a:off x="864680" y="4588922"/>
            <a:ext cx="151515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YOUR TITLE 01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096ECFE-45BB-F44E-BBF2-43F19ADE161F}"/>
              </a:ext>
            </a:extLst>
          </p:cNvPr>
          <p:cNvSpPr txBox="1">
            <a:spLocks/>
          </p:cNvSpPr>
          <p:nvPr userDrawn="1"/>
        </p:nvSpPr>
        <p:spPr>
          <a:xfrm>
            <a:off x="762000" y="4946225"/>
            <a:ext cx="1720516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22D4D2-B70F-0E45-B5C6-35E7D4321D74}"/>
              </a:ext>
            </a:extLst>
          </p:cNvPr>
          <p:cNvSpPr txBox="1"/>
          <p:nvPr userDrawn="1"/>
        </p:nvSpPr>
        <p:spPr>
          <a:xfrm>
            <a:off x="3083917" y="4588922"/>
            <a:ext cx="155042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YOUR TITLE 02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4555FDB6-D45D-CD46-BBEF-2145F5A4EA14}"/>
              </a:ext>
            </a:extLst>
          </p:cNvPr>
          <p:cNvSpPr txBox="1">
            <a:spLocks/>
          </p:cNvSpPr>
          <p:nvPr userDrawn="1"/>
        </p:nvSpPr>
        <p:spPr>
          <a:xfrm>
            <a:off x="2998871" y="4946225"/>
            <a:ext cx="1720516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A18913-FA82-6B4C-B7D3-5640317C8599}"/>
              </a:ext>
            </a:extLst>
          </p:cNvPr>
          <p:cNvSpPr txBox="1"/>
          <p:nvPr userDrawn="1"/>
        </p:nvSpPr>
        <p:spPr>
          <a:xfrm>
            <a:off x="5320789" y="4588922"/>
            <a:ext cx="155042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YOUR TITLE 03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D851665C-8BA9-D24F-A61B-5797A1C17CF6}"/>
              </a:ext>
            </a:extLst>
          </p:cNvPr>
          <p:cNvSpPr txBox="1">
            <a:spLocks/>
          </p:cNvSpPr>
          <p:nvPr userDrawn="1"/>
        </p:nvSpPr>
        <p:spPr>
          <a:xfrm>
            <a:off x="5235742" y="4946225"/>
            <a:ext cx="1720516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8637A-E906-994F-ACF8-29BF266319F7}"/>
              </a:ext>
            </a:extLst>
          </p:cNvPr>
          <p:cNvSpPr txBox="1"/>
          <p:nvPr userDrawn="1"/>
        </p:nvSpPr>
        <p:spPr>
          <a:xfrm>
            <a:off x="7548844" y="4588922"/>
            <a:ext cx="156805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YOUR TITLE 04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EE5E3AB0-CC11-E64C-81BB-852163B5B5F8}"/>
              </a:ext>
            </a:extLst>
          </p:cNvPr>
          <p:cNvSpPr txBox="1">
            <a:spLocks/>
          </p:cNvSpPr>
          <p:nvPr userDrawn="1"/>
        </p:nvSpPr>
        <p:spPr>
          <a:xfrm>
            <a:off x="7472613" y="4946225"/>
            <a:ext cx="1720516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252B0B-EC54-CF48-B15B-ED0FF573F758}"/>
              </a:ext>
            </a:extLst>
          </p:cNvPr>
          <p:cNvSpPr txBox="1"/>
          <p:nvPr userDrawn="1"/>
        </p:nvSpPr>
        <p:spPr>
          <a:xfrm>
            <a:off x="9794532" y="4588922"/>
            <a:ext cx="155042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YOUR TITLE 05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2F68AB0-474B-F64C-A4D3-E81DFC25D7DF}"/>
              </a:ext>
            </a:extLst>
          </p:cNvPr>
          <p:cNvSpPr txBox="1">
            <a:spLocks/>
          </p:cNvSpPr>
          <p:nvPr userDrawn="1"/>
        </p:nvSpPr>
        <p:spPr>
          <a:xfrm>
            <a:off x="9709485" y="4946225"/>
            <a:ext cx="1720516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 and beyond.</a:t>
            </a:r>
          </a:p>
        </p:txBody>
      </p:sp>
      <p:sp>
        <p:nvSpPr>
          <p:cNvPr id="42" name="Freeform 937">
            <a:extLst>
              <a:ext uri="{FF2B5EF4-FFF2-40B4-BE49-F238E27FC236}">
                <a16:creationId xmlns:a16="http://schemas.microsoft.com/office/drawing/2014/main" id="{A23A3388-79CA-4F48-88E4-BDED9D14279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51175" y="1863463"/>
            <a:ext cx="615907" cy="615907"/>
          </a:xfrm>
          <a:custGeom>
            <a:avLst/>
            <a:gdLst>
              <a:gd name="T0" fmla="*/ 6115414 w 293328"/>
              <a:gd name="T1" fmla="*/ 9689725 h 293328"/>
              <a:gd name="T2" fmla="*/ 6115414 w 293328"/>
              <a:gd name="T3" fmla="*/ 10022509 h 293328"/>
              <a:gd name="T4" fmla="*/ 4441169 w 293328"/>
              <a:gd name="T5" fmla="*/ 9849457 h 293328"/>
              <a:gd name="T6" fmla="*/ 326110 w 293328"/>
              <a:gd name="T7" fmla="*/ 9377273 h 293328"/>
              <a:gd name="T8" fmla="*/ 821836 w 293328"/>
              <a:gd name="T9" fmla="*/ 10330664 h 293328"/>
              <a:gd name="T10" fmla="*/ 10331054 w 293328"/>
              <a:gd name="T11" fmla="*/ 9847428 h 293328"/>
              <a:gd name="T12" fmla="*/ 326110 w 293328"/>
              <a:gd name="T13" fmla="*/ 9377273 h 293328"/>
              <a:gd name="T14" fmla="*/ 430543 w 293328"/>
              <a:gd name="T15" fmla="*/ 9050770 h 293328"/>
              <a:gd name="T16" fmla="*/ 9522332 w 293328"/>
              <a:gd name="T17" fmla="*/ 7640234 h 293328"/>
              <a:gd name="T18" fmla="*/ 7371923 w 293328"/>
              <a:gd name="T19" fmla="*/ 2661536 h 293328"/>
              <a:gd name="T20" fmla="*/ 7593000 w 293328"/>
              <a:gd name="T21" fmla="*/ 2886222 h 293328"/>
              <a:gd name="T22" fmla="*/ 5330401 w 293328"/>
              <a:gd name="T23" fmla="*/ 5120035 h 293328"/>
              <a:gd name="T24" fmla="*/ 4147108 w 293328"/>
              <a:gd name="T25" fmla="*/ 3983288 h 293328"/>
              <a:gd name="T26" fmla="*/ 4381182 w 293328"/>
              <a:gd name="T27" fmla="*/ 3745356 h 293328"/>
              <a:gd name="T28" fmla="*/ 7371923 w 293328"/>
              <a:gd name="T29" fmla="*/ 2661536 h 293328"/>
              <a:gd name="T30" fmla="*/ 6711475 w 293328"/>
              <a:gd name="T31" fmla="*/ 1972231 h 293328"/>
              <a:gd name="T32" fmla="*/ 6515349 w 293328"/>
              <a:gd name="T33" fmla="*/ 2221611 h 293328"/>
              <a:gd name="T34" fmla="*/ 3325974 w 293328"/>
              <a:gd name="T35" fmla="*/ 3823196 h 293328"/>
              <a:gd name="T36" fmla="*/ 4110278 w 293328"/>
              <a:gd name="T37" fmla="*/ 5569121 h 293328"/>
              <a:gd name="T38" fmla="*/ 5312790 w 293328"/>
              <a:gd name="T39" fmla="*/ 5831697 h 293328"/>
              <a:gd name="T40" fmla="*/ 7456515 w 293328"/>
              <a:gd name="T41" fmla="*/ 4138196 h 293328"/>
              <a:gd name="T42" fmla="*/ 5312790 w 293328"/>
              <a:gd name="T43" fmla="*/ 6146705 h 293328"/>
              <a:gd name="T44" fmla="*/ 3273670 w 293328"/>
              <a:gd name="T45" fmla="*/ 6855589 h 293328"/>
              <a:gd name="T46" fmla="*/ 3103781 w 293328"/>
              <a:gd name="T47" fmla="*/ 6894996 h 293328"/>
              <a:gd name="T48" fmla="*/ 2999197 w 293328"/>
              <a:gd name="T49" fmla="*/ 3823196 h 293328"/>
              <a:gd name="T50" fmla="*/ 1669652 w 293328"/>
              <a:gd name="T51" fmla="*/ 326516 h 293328"/>
              <a:gd name="T52" fmla="*/ 1187017 w 293328"/>
              <a:gd name="T53" fmla="*/ 7326789 h 293328"/>
              <a:gd name="T54" fmla="*/ 9457110 w 293328"/>
              <a:gd name="T55" fmla="*/ 809663 h 293328"/>
              <a:gd name="T56" fmla="*/ 1669652 w 293328"/>
              <a:gd name="T57" fmla="*/ 326516 h 293328"/>
              <a:gd name="T58" fmla="*/ 8987492 w 293328"/>
              <a:gd name="T59" fmla="*/ 0 h 293328"/>
              <a:gd name="T60" fmla="*/ 9783232 w 293328"/>
              <a:gd name="T61" fmla="*/ 7444346 h 293328"/>
              <a:gd name="T62" fmla="*/ 10657173 w 293328"/>
              <a:gd name="T63" fmla="*/ 9207496 h 293328"/>
              <a:gd name="T64" fmla="*/ 9835375 w 293328"/>
              <a:gd name="T65" fmla="*/ 10657173 h 293328"/>
              <a:gd name="T66" fmla="*/ 0 w 293328"/>
              <a:gd name="T67" fmla="*/ 9847428 h 293328"/>
              <a:gd name="T68" fmla="*/ 26109 w 293328"/>
              <a:gd name="T69" fmla="*/ 9129172 h 293328"/>
              <a:gd name="T70" fmla="*/ 873969 w 293328"/>
              <a:gd name="T71" fmla="*/ 809663 h 2933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3328" h="293328">
                <a:moveTo>
                  <a:pt x="126591" y="266700"/>
                </a:moveTo>
                <a:lnTo>
                  <a:pt x="168320" y="266700"/>
                </a:lnTo>
                <a:cubicBezTo>
                  <a:pt x="170860" y="266700"/>
                  <a:pt x="172674" y="268898"/>
                  <a:pt x="172674" y="271096"/>
                </a:cubicBezTo>
                <a:cubicBezTo>
                  <a:pt x="172674" y="273661"/>
                  <a:pt x="170860" y="275859"/>
                  <a:pt x="168320" y="275859"/>
                </a:cubicBezTo>
                <a:lnTo>
                  <a:pt x="126591" y="275859"/>
                </a:lnTo>
                <a:cubicBezTo>
                  <a:pt x="124051" y="275859"/>
                  <a:pt x="122237" y="273661"/>
                  <a:pt x="122237" y="271096"/>
                </a:cubicBezTo>
                <a:cubicBezTo>
                  <a:pt x="122237" y="268898"/>
                  <a:pt x="124051" y="266700"/>
                  <a:pt x="126591" y="266700"/>
                </a:cubicBezTo>
                <a:close/>
                <a:moveTo>
                  <a:pt x="8976" y="258100"/>
                </a:moveTo>
                <a:lnTo>
                  <a:pt x="8976" y="271040"/>
                </a:lnTo>
                <a:cubicBezTo>
                  <a:pt x="8976" y="278589"/>
                  <a:pt x="15079" y="284341"/>
                  <a:pt x="22619" y="284341"/>
                </a:cubicBezTo>
                <a:lnTo>
                  <a:pt x="270709" y="284341"/>
                </a:lnTo>
                <a:cubicBezTo>
                  <a:pt x="278249" y="284341"/>
                  <a:pt x="284352" y="278589"/>
                  <a:pt x="284352" y="271040"/>
                </a:cubicBezTo>
                <a:lnTo>
                  <a:pt x="284352" y="258100"/>
                </a:lnTo>
                <a:lnTo>
                  <a:pt x="8976" y="258100"/>
                </a:lnTo>
                <a:close/>
                <a:moveTo>
                  <a:pt x="31236" y="210290"/>
                </a:moveTo>
                <a:lnTo>
                  <a:pt x="11848" y="249113"/>
                </a:lnTo>
                <a:lnTo>
                  <a:pt x="281480" y="249113"/>
                </a:lnTo>
                <a:lnTo>
                  <a:pt x="262092" y="210290"/>
                </a:lnTo>
                <a:lnTo>
                  <a:pt x="31236" y="210290"/>
                </a:lnTo>
                <a:close/>
                <a:moveTo>
                  <a:pt x="202905" y="73256"/>
                </a:moveTo>
                <a:cubicBezTo>
                  <a:pt x="204337" y="71437"/>
                  <a:pt x="207200" y="71437"/>
                  <a:pt x="208990" y="73256"/>
                </a:cubicBezTo>
                <a:cubicBezTo>
                  <a:pt x="210779" y="75075"/>
                  <a:pt x="210779" y="77986"/>
                  <a:pt x="208990" y="79441"/>
                </a:cubicBezTo>
                <a:lnTo>
                  <a:pt x="149935" y="139468"/>
                </a:lnTo>
                <a:cubicBezTo>
                  <a:pt x="149219" y="140559"/>
                  <a:pt x="147787" y="140923"/>
                  <a:pt x="146713" y="140923"/>
                </a:cubicBezTo>
                <a:cubicBezTo>
                  <a:pt x="145998" y="140923"/>
                  <a:pt x="144566" y="140559"/>
                  <a:pt x="143850" y="139468"/>
                </a:cubicBezTo>
                <a:lnTo>
                  <a:pt x="114144" y="109636"/>
                </a:lnTo>
                <a:cubicBezTo>
                  <a:pt x="112712" y="108181"/>
                  <a:pt x="112712" y="104907"/>
                  <a:pt x="114144" y="103088"/>
                </a:cubicBezTo>
                <a:cubicBezTo>
                  <a:pt x="115933" y="101633"/>
                  <a:pt x="118797" y="101633"/>
                  <a:pt x="120586" y="103088"/>
                </a:cubicBezTo>
                <a:lnTo>
                  <a:pt x="146713" y="130009"/>
                </a:lnTo>
                <a:lnTo>
                  <a:pt x="202905" y="73256"/>
                </a:lnTo>
                <a:close/>
                <a:moveTo>
                  <a:pt x="146230" y="41275"/>
                </a:moveTo>
                <a:cubicBezTo>
                  <a:pt x="160261" y="41275"/>
                  <a:pt x="173573" y="45611"/>
                  <a:pt x="184726" y="54283"/>
                </a:cubicBezTo>
                <a:cubicBezTo>
                  <a:pt x="186884" y="55728"/>
                  <a:pt x="187244" y="58618"/>
                  <a:pt x="185805" y="60425"/>
                </a:cubicBezTo>
                <a:cubicBezTo>
                  <a:pt x="184366" y="62232"/>
                  <a:pt x="181488" y="62593"/>
                  <a:pt x="179329" y="61148"/>
                </a:cubicBezTo>
                <a:cubicBezTo>
                  <a:pt x="169975" y="53921"/>
                  <a:pt x="158462" y="50308"/>
                  <a:pt x="146230" y="50308"/>
                </a:cubicBezTo>
                <a:cubicBezTo>
                  <a:pt x="116369" y="50308"/>
                  <a:pt x="91544" y="74878"/>
                  <a:pt x="91544" y="105229"/>
                </a:cubicBezTo>
                <a:lnTo>
                  <a:pt x="91544" y="174963"/>
                </a:lnTo>
                <a:lnTo>
                  <a:pt x="113131" y="153284"/>
                </a:lnTo>
                <a:cubicBezTo>
                  <a:pt x="114570" y="151839"/>
                  <a:pt x="116729" y="151839"/>
                  <a:pt x="118527" y="152562"/>
                </a:cubicBezTo>
                <a:cubicBezTo>
                  <a:pt x="127162" y="157620"/>
                  <a:pt x="136516" y="160511"/>
                  <a:pt x="146230" y="160511"/>
                </a:cubicBezTo>
                <a:cubicBezTo>
                  <a:pt x="172134" y="160511"/>
                  <a:pt x="194440" y="142083"/>
                  <a:pt x="199836" y="117152"/>
                </a:cubicBezTo>
                <a:cubicBezTo>
                  <a:pt x="200556" y="114984"/>
                  <a:pt x="202714" y="113178"/>
                  <a:pt x="205233" y="113900"/>
                </a:cubicBezTo>
                <a:cubicBezTo>
                  <a:pt x="207751" y="114262"/>
                  <a:pt x="209190" y="116791"/>
                  <a:pt x="208471" y="119320"/>
                </a:cubicBezTo>
                <a:cubicBezTo>
                  <a:pt x="201995" y="148226"/>
                  <a:pt x="176091" y="169182"/>
                  <a:pt x="146230" y="169182"/>
                </a:cubicBezTo>
                <a:cubicBezTo>
                  <a:pt x="136156" y="169182"/>
                  <a:pt x="125723" y="166653"/>
                  <a:pt x="117088" y="161956"/>
                </a:cubicBezTo>
                <a:lnTo>
                  <a:pt x="90105" y="188693"/>
                </a:lnTo>
                <a:cubicBezTo>
                  <a:pt x="89386" y="189777"/>
                  <a:pt x="88306" y="190139"/>
                  <a:pt x="87227" y="190139"/>
                </a:cubicBezTo>
                <a:cubicBezTo>
                  <a:pt x="86508" y="190139"/>
                  <a:pt x="85788" y="190139"/>
                  <a:pt x="85428" y="189777"/>
                </a:cubicBezTo>
                <a:cubicBezTo>
                  <a:pt x="83629" y="189055"/>
                  <a:pt x="82550" y="187610"/>
                  <a:pt x="82550" y="185803"/>
                </a:cubicBezTo>
                <a:lnTo>
                  <a:pt x="82550" y="105229"/>
                </a:lnTo>
                <a:cubicBezTo>
                  <a:pt x="82550" y="69819"/>
                  <a:pt x="111332" y="41275"/>
                  <a:pt x="146230" y="41275"/>
                </a:cubicBezTo>
                <a:close/>
                <a:moveTo>
                  <a:pt x="45956" y="8987"/>
                </a:moveTo>
                <a:cubicBezTo>
                  <a:pt x="38775" y="8987"/>
                  <a:pt x="32672" y="14738"/>
                  <a:pt x="32672" y="22287"/>
                </a:cubicBezTo>
                <a:lnTo>
                  <a:pt x="32672" y="201663"/>
                </a:lnTo>
                <a:lnTo>
                  <a:pt x="260297" y="201663"/>
                </a:lnTo>
                <a:lnTo>
                  <a:pt x="260297" y="22287"/>
                </a:lnTo>
                <a:cubicBezTo>
                  <a:pt x="260297" y="14738"/>
                  <a:pt x="254553" y="8987"/>
                  <a:pt x="247372" y="8987"/>
                </a:cubicBezTo>
                <a:lnTo>
                  <a:pt x="45956" y="8987"/>
                </a:lnTo>
                <a:close/>
                <a:moveTo>
                  <a:pt x="45956" y="0"/>
                </a:moveTo>
                <a:lnTo>
                  <a:pt x="247372" y="0"/>
                </a:lnTo>
                <a:cubicBezTo>
                  <a:pt x="259579" y="0"/>
                  <a:pt x="269273" y="10065"/>
                  <a:pt x="269273" y="22287"/>
                </a:cubicBezTo>
                <a:lnTo>
                  <a:pt x="269273" y="204898"/>
                </a:lnTo>
                <a:lnTo>
                  <a:pt x="292610" y="251270"/>
                </a:lnTo>
                <a:cubicBezTo>
                  <a:pt x="292969" y="251989"/>
                  <a:pt x="293328" y="252707"/>
                  <a:pt x="293328" y="253426"/>
                </a:cubicBezTo>
                <a:lnTo>
                  <a:pt x="293328" y="271040"/>
                </a:lnTo>
                <a:cubicBezTo>
                  <a:pt x="293328" y="283622"/>
                  <a:pt x="282916" y="293328"/>
                  <a:pt x="270709" y="293328"/>
                </a:cubicBezTo>
                <a:lnTo>
                  <a:pt x="22619" y="293328"/>
                </a:lnTo>
                <a:cubicBezTo>
                  <a:pt x="10053" y="293328"/>
                  <a:pt x="0" y="283622"/>
                  <a:pt x="0" y="271040"/>
                </a:cubicBezTo>
                <a:lnTo>
                  <a:pt x="0" y="253426"/>
                </a:lnTo>
                <a:cubicBezTo>
                  <a:pt x="0" y="252707"/>
                  <a:pt x="359" y="251989"/>
                  <a:pt x="718" y="251270"/>
                </a:cubicBezTo>
                <a:lnTo>
                  <a:pt x="24055" y="204898"/>
                </a:lnTo>
                <a:lnTo>
                  <a:pt x="24055" y="22287"/>
                </a:lnTo>
                <a:cubicBezTo>
                  <a:pt x="24055" y="10065"/>
                  <a:pt x="33749" y="0"/>
                  <a:pt x="459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43" name="Freeform 938">
            <a:extLst>
              <a:ext uri="{FF2B5EF4-FFF2-40B4-BE49-F238E27FC236}">
                <a16:creationId xmlns:a16="http://schemas.microsoft.com/office/drawing/2014/main" id="{6DD60EBC-47DF-7841-AED9-5EF08A2715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261789" y="1863463"/>
            <a:ext cx="615907" cy="615907"/>
          </a:xfrm>
          <a:custGeom>
            <a:avLst/>
            <a:gdLst>
              <a:gd name="T0" fmla="*/ 3908867 w 293327"/>
              <a:gd name="T1" fmla="*/ 9106418 h 293328"/>
              <a:gd name="T2" fmla="*/ 4627651 w 293327"/>
              <a:gd name="T3" fmla="*/ 9106418 h 293328"/>
              <a:gd name="T4" fmla="*/ 4268257 w 293327"/>
              <a:gd name="T5" fmla="*/ 8420867 h 293328"/>
              <a:gd name="T6" fmla="*/ 4268257 w 293327"/>
              <a:gd name="T7" fmla="*/ 9791887 h 293328"/>
              <a:gd name="T8" fmla="*/ 4268257 w 293327"/>
              <a:gd name="T9" fmla="*/ 8420867 h 293328"/>
              <a:gd name="T10" fmla="*/ 2117656 w 293327"/>
              <a:gd name="T11" fmla="*/ 7311654 h 293328"/>
              <a:gd name="T12" fmla="*/ 2829577 w 293327"/>
              <a:gd name="T13" fmla="*/ 7311654 h 293328"/>
              <a:gd name="T14" fmla="*/ 4545752 w 293327"/>
              <a:gd name="T15" fmla="*/ 6800492 h 293328"/>
              <a:gd name="T16" fmla="*/ 4780006 w 293327"/>
              <a:gd name="T17" fmla="*/ 7035809 h 293328"/>
              <a:gd name="T18" fmla="*/ 2085617 w 293327"/>
              <a:gd name="T19" fmla="*/ 9676631 h 293328"/>
              <a:gd name="T20" fmla="*/ 1968489 w 293327"/>
              <a:gd name="T21" fmla="*/ 9402106 h 293328"/>
              <a:gd name="T22" fmla="*/ 2473597 w 293327"/>
              <a:gd name="T23" fmla="*/ 6632828 h 293328"/>
              <a:gd name="T24" fmla="*/ 2473597 w 293327"/>
              <a:gd name="T25" fmla="*/ 8003799 h 293328"/>
              <a:gd name="T26" fmla="*/ 2473597 w 293327"/>
              <a:gd name="T27" fmla="*/ 6632828 h 293328"/>
              <a:gd name="T28" fmla="*/ 339617 w 293327"/>
              <a:gd name="T29" fmla="*/ 10331239 h 293328"/>
              <a:gd name="T30" fmla="*/ 5826363 w 293327"/>
              <a:gd name="T31" fmla="*/ 5507530 h 293328"/>
              <a:gd name="T32" fmla="*/ 5277686 w 293327"/>
              <a:gd name="T33" fmla="*/ 5989807 h 293328"/>
              <a:gd name="T34" fmla="*/ 4951088 w 293327"/>
              <a:gd name="T35" fmla="*/ 5989807 h 293328"/>
              <a:gd name="T36" fmla="*/ 1828917 w 293327"/>
              <a:gd name="T37" fmla="*/ 5507530 h 293328"/>
              <a:gd name="T38" fmla="*/ 1672147 w 293327"/>
              <a:gd name="T39" fmla="*/ 6146314 h 293328"/>
              <a:gd name="T40" fmla="*/ 1515406 w 293327"/>
              <a:gd name="T41" fmla="*/ 5507530 h 293328"/>
              <a:gd name="T42" fmla="*/ 3383445 w 293327"/>
              <a:gd name="T43" fmla="*/ 3786598 h 293328"/>
              <a:gd name="T44" fmla="*/ 4951088 w 293327"/>
              <a:gd name="T45" fmla="*/ 5181596 h 293328"/>
              <a:gd name="T46" fmla="*/ 3383445 w 293327"/>
              <a:gd name="T47" fmla="*/ 3460617 h 293328"/>
              <a:gd name="T48" fmla="*/ 5970084 w 293327"/>
              <a:gd name="T49" fmla="*/ 5181596 h 293328"/>
              <a:gd name="T50" fmla="*/ 6780043 w 293327"/>
              <a:gd name="T51" fmla="*/ 10487700 h 293328"/>
              <a:gd name="T52" fmla="*/ 6623220 w 293327"/>
              <a:gd name="T53" fmla="*/ 10657173 h 293328"/>
              <a:gd name="T54" fmla="*/ 39158 w 293327"/>
              <a:gd name="T55" fmla="*/ 10605053 h 293328"/>
              <a:gd name="T56" fmla="*/ 653138 w 293327"/>
              <a:gd name="T57" fmla="*/ 5325002 h 293328"/>
              <a:gd name="T58" fmla="*/ 1515406 w 293327"/>
              <a:gd name="T59" fmla="*/ 5181596 h 293328"/>
              <a:gd name="T60" fmla="*/ 6823927 w 293327"/>
              <a:gd name="T61" fmla="*/ 326867 h 293328"/>
              <a:gd name="T62" fmla="*/ 5266850 w 293327"/>
              <a:gd name="T63" fmla="*/ 2157483 h 293328"/>
              <a:gd name="T64" fmla="*/ 8393994 w 293327"/>
              <a:gd name="T65" fmla="*/ 1895931 h 293328"/>
              <a:gd name="T66" fmla="*/ 6823927 w 293327"/>
              <a:gd name="T67" fmla="*/ 0 h 293328"/>
              <a:gd name="T68" fmla="*/ 8721089 w 293327"/>
              <a:gd name="T69" fmla="*/ 2157483 h 293328"/>
              <a:gd name="T70" fmla="*/ 9794012 w 293327"/>
              <a:gd name="T71" fmla="*/ 2301333 h 293328"/>
              <a:gd name="T72" fmla="*/ 10618320 w 293327"/>
              <a:gd name="T73" fmla="*/ 9322855 h 293328"/>
              <a:gd name="T74" fmla="*/ 7098646 w 293327"/>
              <a:gd name="T75" fmla="*/ 9388255 h 293328"/>
              <a:gd name="T76" fmla="*/ 7098646 w 293327"/>
              <a:gd name="T77" fmla="*/ 9061388 h 293328"/>
              <a:gd name="T78" fmla="*/ 10160357 w 293327"/>
              <a:gd name="T79" fmla="*/ 7871491 h 293328"/>
              <a:gd name="T80" fmla="*/ 6745385 w 293327"/>
              <a:gd name="T81" fmla="*/ 7701477 h 293328"/>
              <a:gd name="T82" fmla="*/ 10121102 w 293327"/>
              <a:gd name="T83" fmla="*/ 7544584 h 293328"/>
              <a:gd name="T84" fmla="*/ 8721089 w 293327"/>
              <a:gd name="T85" fmla="*/ 2484348 h 293328"/>
              <a:gd name="T86" fmla="*/ 8551042 w 293327"/>
              <a:gd name="T87" fmla="*/ 3347336 h 293328"/>
              <a:gd name="T88" fmla="*/ 8393994 w 293327"/>
              <a:gd name="T89" fmla="*/ 2484348 h 293328"/>
              <a:gd name="T90" fmla="*/ 5266850 w 293327"/>
              <a:gd name="T91" fmla="*/ 3177369 h 293328"/>
              <a:gd name="T92" fmla="*/ 4939746 w 293327"/>
              <a:gd name="T93" fmla="*/ 3177369 h 293328"/>
              <a:gd name="T94" fmla="*/ 4167856 w 293327"/>
              <a:gd name="T95" fmla="*/ 2484348 h 293328"/>
              <a:gd name="T96" fmla="*/ 3893078 w 293327"/>
              <a:gd name="T97" fmla="*/ 3347336 h 293328"/>
              <a:gd name="T98" fmla="*/ 3866909 w 293327"/>
              <a:gd name="T99" fmla="*/ 2301333 h 293328"/>
              <a:gd name="T100" fmla="*/ 4939746 w 293327"/>
              <a:gd name="T101" fmla="*/ 2157483 h 293328"/>
              <a:gd name="T102" fmla="*/ 6823927 w 293327"/>
              <a:gd name="T103" fmla="*/ 0 h 2933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3327" h="293328">
                <a:moveTo>
                  <a:pt x="117475" y="240846"/>
                </a:moveTo>
                <a:cubicBezTo>
                  <a:pt x="111980" y="240846"/>
                  <a:pt x="107584" y="245201"/>
                  <a:pt x="107584" y="250644"/>
                </a:cubicBezTo>
                <a:cubicBezTo>
                  <a:pt x="107584" y="256086"/>
                  <a:pt x="111980" y="260441"/>
                  <a:pt x="117475" y="260441"/>
                </a:cubicBezTo>
                <a:cubicBezTo>
                  <a:pt x="122604" y="260441"/>
                  <a:pt x="127366" y="256086"/>
                  <a:pt x="127366" y="250644"/>
                </a:cubicBezTo>
                <a:cubicBezTo>
                  <a:pt x="127366" y="245201"/>
                  <a:pt x="122604" y="240846"/>
                  <a:pt x="117475" y="240846"/>
                </a:cubicBezTo>
                <a:close/>
                <a:moveTo>
                  <a:pt x="117475" y="231775"/>
                </a:moveTo>
                <a:cubicBezTo>
                  <a:pt x="127733" y="231775"/>
                  <a:pt x="136159" y="240121"/>
                  <a:pt x="136159" y="250644"/>
                </a:cubicBezTo>
                <a:cubicBezTo>
                  <a:pt x="136159" y="260804"/>
                  <a:pt x="127733" y="269512"/>
                  <a:pt x="117475" y="269512"/>
                </a:cubicBezTo>
                <a:cubicBezTo>
                  <a:pt x="106851" y="269512"/>
                  <a:pt x="98425" y="260804"/>
                  <a:pt x="98425" y="250644"/>
                </a:cubicBezTo>
                <a:cubicBezTo>
                  <a:pt x="98425" y="240121"/>
                  <a:pt x="106851" y="231775"/>
                  <a:pt x="117475" y="231775"/>
                </a:cubicBezTo>
                <a:close/>
                <a:moveTo>
                  <a:pt x="68080" y="191354"/>
                </a:moveTo>
                <a:cubicBezTo>
                  <a:pt x="62638" y="191354"/>
                  <a:pt x="58283" y="195751"/>
                  <a:pt x="58283" y="201246"/>
                </a:cubicBezTo>
                <a:cubicBezTo>
                  <a:pt x="58283" y="206741"/>
                  <a:pt x="62638" y="211503"/>
                  <a:pt x="68080" y="211503"/>
                </a:cubicBezTo>
                <a:cubicBezTo>
                  <a:pt x="73523" y="211503"/>
                  <a:pt x="77878" y="206741"/>
                  <a:pt x="77878" y="201246"/>
                </a:cubicBezTo>
                <a:cubicBezTo>
                  <a:pt x="77878" y="195751"/>
                  <a:pt x="73523" y="191354"/>
                  <a:pt x="68080" y="191354"/>
                </a:cubicBezTo>
                <a:close/>
                <a:moveTo>
                  <a:pt x="125111" y="187176"/>
                </a:moveTo>
                <a:cubicBezTo>
                  <a:pt x="126902" y="185737"/>
                  <a:pt x="129409" y="185737"/>
                  <a:pt x="131559" y="187176"/>
                </a:cubicBezTo>
                <a:cubicBezTo>
                  <a:pt x="132992" y="188976"/>
                  <a:pt x="132992" y="191854"/>
                  <a:pt x="131559" y="193653"/>
                </a:cubicBezTo>
                <a:lnTo>
                  <a:pt x="60626" y="264901"/>
                </a:lnTo>
                <a:cubicBezTo>
                  <a:pt x="59552" y="265980"/>
                  <a:pt x="58477" y="266340"/>
                  <a:pt x="57402" y="266340"/>
                </a:cubicBezTo>
                <a:cubicBezTo>
                  <a:pt x="56328" y="266340"/>
                  <a:pt x="54895" y="265980"/>
                  <a:pt x="54178" y="264901"/>
                </a:cubicBezTo>
                <a:cubicBezTo>
                  <a:pt x="52387" y="263102"/>
                  <a:pt x="52387" y="260223"/>
                  <a:pt x="54178" y="258784"/>
                </a:cubicBezTo>
                <a:lnTo>
                  <a:pt x="125111" y="187176"/>
                </a:lnTo>
                <a:close/>
                <a:moveTo>
                  <a:pt x="68080" y="182562"/>
                </a:moveTo>
                <a:cubicBezTo>
                  <a:pt x="78240" y="182562"/>
                  <a:pt x="86949" y="190988"/>
                  <a:pt x="86949" y="201246"/>
                </a:cubicBezTo>
                <a:cubicBezTo>
                  <a:pt x="86949" y="211870"/>
                  <a:pt x="78240" y="220296"/>
                  <a:pt x="68080" y="220296"/>
                </a:cubicBezTo>
                <a:cubicBezTo>
                  <a:pt x="57558" y="220296"/>
                  <a:pt x="49212" y="211870"/>
                  <a:pt x="49212" y="201246"/>
                </a:cubicBezTo>
                <a:cubicBezTo>
                  <a:pt x="49212" y="190988"/>
                  <a:pt x="57558" y="182562"/>
                  <a:pt x="68080" y="182562"/>
                </a:cubicBezTo>
                <a:close/>
                <a:moveTo>
                  <a:pt x="26247" y="151588"/>
                </a:moveTo>
                <a:lnTo>
                  <a:pt x="9348" y="284357"/>
                </a:lnTo>
                <a:lnTo>
                  <a:pt x="177258" y="284357"/>
                </a:lnTo>
                <a:lnTo>
                  <a:pt x="160359" y="151588"/>
                </a:lnTo>
                <a:lnTo>
                  <a:pt x="145258" y="151588"/>
                </a:lnTo>
                <a:lnTo>
                  <a:pt x="145258" y="164864"/>
                </a:lnTo>
                <a:cubicBezTo>
                  <a:pt x="145258" y="167376"/>
                  <a:pt x="143101" y="169171"/>
                  <a:pt x="140943" y="169171"/>
                </a:cubicBezTo>
                <a:cubicBezTo>
                  <a:pt x="138426" y="169171"/>
                  <a:pt x="136269" y="167376"/>
                  <a:pt x="136269" y="164864"/>
                </a:cubicBezTo>
                <a:lnTo>
                  <a:pt x="136269" y="151588"/>
                </a:lnTo>
                <a:lnTo>
                  <a:pt x="50337" y="151588"/>
                </a:lnTo>
                <a:lnTo>
                  <a:pt x="50337" y="164864"/>
                </a:lnTo>
                <a:cubicBezTo>
                  <a:pt x="50337" y="167376"/>
                  <a:pt x="48179" y="169171"/>
                  <a:pt x="46022" y="169171"/>
                </a:cubicBezTo>
                <a:cubicBezTo>
                  <a:pt x="43505" y="169171"/>
                  <a:pt x="41708" y="167376"/>
                  <a:pt x="41708" y="164864"/>
                </a:cubicBezTo>
                <a:lnTo>
                  <a:pt x="41708" y="151588"/>
                </a:lnTo>
                <a:lnTo>
                  <a:pt x="26247" y="151588"/>
                </a:lnTo>
                <a:close/>
                <a:moveTo>
                  <a:pt x="93123" y="104221"/>
                </a:moveTo>
                <a:cubicBezTo>
                  <a:pt x="71191" y="104221"/>
                  <a:pt x="52854" y="121086"/>
                  <a:pt x="50696" y="142617"/>
                </a:cubicBezTo>
                <a:lnTo>
                  <a:pt x="136269" y="142617"/>
                </a:lnTo>
                <a:cubicBezTo>
                  <a:pt x="133752" y="121086"/>
                  <a:pt x="115415" y="104221"/>
                  <a:pt x="93123" y="104221"/>
                </a:cubicBezTo>
                <a:close/>
                <a:moveTo>
                  <a:pt x="93123" y="95250"/>
                </a:moveTo>
                <a:cubicBezTo>
                  <a:pt x="120449" y="95250"/>
                  <a:pt x="142741" y="116063"/>
                  <a:pt x="144898" y="142617"/>
                </a:cubicBezTo>
                <a:lnTo>
                  <a:pt x="164314" y="142617"/>
                </a:lnTo>
                <a:cubicBezTo>
                  <a:pt x="166831" y="142617"/>
                  <a:pt x="168629" y="144411"/>
                  <a:pt x="168988" y="146564"/>
                </a:cubicBezTo>
                <a:lnTo>
                  <a:pt x="186606" y="288663"/>
                </a:lnTo>
                <a:cubicBezTo>
                  <a:pt x="186966" y="289740"/>
                  <a:pt x="186606" y="291175"/>
                  <a:pt x="185527" y="291893"/>
                </a:cubicBezTo>
                <a:cubicBezTo>
                  <a:pt x="184808" y="292969"/>
                  <a:pt x="183370" y="293328"/>
                  <a:pt x="182291" y="293328"/>
                </a:cubicBezTo>
                <a:lnTo>
                  <a:pt x="4314" y="293328"/>
                </a:lnTo>
                <a:cubicBezTo>
                  <a:pt x="3236" y="293328"/>
                  <a:pt x="2157" y="292969"/>
                  <a:pt x="1079" y="291893"/>
                </a:cubicBezTo>
                <a:cubicBezTo>
                  <a:pt x="359" y="291175"/>
                  <a:pt x="0" y="289740"/>
                  <a:pt x="0" y="288663"/>
                </a:cubicBezTo>
                <a:lnTo>
                  <a:pt x="17977" y="146564"/>
                </a:lnTo>
                <a:cubicBezTo>
                  <a:pt x="18337" y="144411"/>
                  <a:pt x="20135" y="142617"/>
                  <a:pt x="22292" y="142617"/>
                </a:cubicBezTo>
                <a:lnTo>
                  <a:pt x="41708" y="142617"/>
                </a:lnTo>
                <a:cubicBezTo>
                  <a:pt x="44224" y="116063"/>
                  <a:pt x="66157" y="95250"/>
                  <a:pt x="93123" y="95250"/>
                </a:cubicBezTo>
                <a:close/>
                <a:moveTo>
                  <a:pt x="187814" y="8997"/>
                </a:moveTo>
                <a:cubicBezTo>
                  <a:pt x="164046" y="8997"/>
                  <a:pt x="144960" y="28431"/>
                  <a:pt x="144960" y="52184"/>
                </a:cubicBezTo>
                <a:lnTo>
                  <a:pt x="144960" y="59382"/>
                </a:lnTo>
                <a:lnTo>
                  <a:pt x="231027" y="59382"/>
                </a:lnTo>
                <a:lnTo>
                  <a:pt x="231027" y="52184"/>
                </a:lnTo>
                <a:cubicBezTo>
                  <a:pt x="231027" y="28431"/>
                  <a:pt x="211941" y="8997"/>
                  <a:pt x="187814" y="8997"/>
                </a:cubicBezTo>
                <a:close/>
                <a:moveTo>
                  <a:pt x="187814" y="0"/>
                </a:moveTo>
                <a:cubicBezTo>
                  <a:pt x="216623" y="0"/>
                  <a:pt x="240030" y="23393"/>
                  <a:pt x="240030" y="52184"/>
                </a:cubicBezTo>
                <a:lnTo>
                  <a:pt x="240030" y="59382"/>
                </a:lnTo>
                <a:lnTo>
                  <a:pt x="265238" y="59382"/>
                </a:lnTo>
                <a:cubicBezTo>
                  <a:pt x="267399" y="59382"/>
                  <a:pt x="269199" y="61182"/>
                  <a:pt x="269560" y="63341"/>
                </a:cubicBezTo>
                <a:lnTo>
                  <a:pt x="293327" y="253004"/>
                </a:lnTo>
                <a:cubicBezTo>
                  <a:pt x="293327" y="254443"/>
                  <a:pt x="292967" y="255523"/>
                  <a:pt x="292247" y="256603"/>
                </a:cubicBezTo>
                <a:cubicBezTo>
                  <a:pt x="291526" y="257682"/>
                  <a:pt x="290086" y="258402"/>
                  <a:pt x="288646" y="258402"/>
                </a:cubicBezTo>
                <a:lnTo>
                  <a:pt x="195376" y="258402"/>
                </a:lnTo>
                <a:cubicBezTo>
                  <a:pt x="192855" y="258402"/>
                  <a:pt x="190695" y="255883"/>
                  <a:pt x="190695" y="253724"/>
                </a:cubicBezTo>
                <a:cubicBezTo>
                  <a:pt x="190695" y="251204"/>
                  <a:pt x="192855" y="249405"/>
                  <a:pt x="195376" y="249405"/>
                </a:cubicBezTo>
                <a:lnTo>
                  <a:pt x="283964" y="249405"/>
                </a:lnTo>
                <a:lnTo>
                  <a:pt x="279643" y="216655"/>
                </a:lnTo>
                <a:lnTo>
                  <a:pt x="190335" y="216655"/>
                </a:lnTo>
                <a:cubicBezTo>
                  <a:pt x="187814" y="216655"/>
                  <a:pt x="185653" y="214855"/>
                  <a:pt x="185653" y="211976"/>
                </a:cubicBezTo>
                <a:cubicBezTo>
                  <a:pt x="185653" y="209817"/>
                  <a:pt x="187814" y="207657"/>
                  <a:pt x="190335" y="207657"/>
                </a:cubicBezTo>
                <a:lnTo>
                  <a:pt x="278562" y="207657"/>
                </a:lnTo>
                <a:lnTo>
                  <a:pt x="261277" y="68379"/>
                </a:lnTo>
                <a:lnTo>
                  <a:pt x="240030" y="68379"/>
                </a:lnTo>
                <a:lnTo>
                  <a:pt x="240030" y="87454"/>
                </a:lnTo>
                <a:cubicBezTo>
                  <a:pt x="240030" y="90333"/>
                  <a:pt x="237870" y="92132"/>
                  <a:pt x="235349" y="92132"/>
                </a:cubicBezTo>
                <a:cubicBezTo>
                  <a:pt x="232828" y="92132"/>
                  <a:pt x="231027" y="90333"/>
                  <a:pt x="231027" y="87454"/>
                </a:cubicBezTo>
                <a:lnTo>
                  <a:pt x="231027" y="68379"/>
                </a:lnTo>
                <a:lnTo>
                  <a:pt x="144960" y="68379"/>
                </a:lnTo>
                <a:lnTo>
                  <a:pt x="144960" y="87454"/>
                </a:lnTo>
                <a:cubicBezTo>
                  <a:pt x="144960" y="90333"/>
                  <a:pt x="142800" y="92132"/>
                  <a:pt x="140639" y="92132"/>
                </a:cubicBezTo>
                <a:cubicBezTo>
                  <a:pt x="138118" y="92132"/>
                  <a:pt x="135957" y="90333"/>
                  <a:pt x="135957" y="87454"/>
                </a:cubicBezTo>
                <a:lnTo>
                  <a:pt x="135957" y="68379"/>
                </a:lnTo>
                <a:lnTo>
                  <a:pt x="114711" y="68379"/>
                </a:lnTo>
                <a:lnTo>
                  <a:pt x="112190" y="88173"/>
                </a:lnTo>
                <a:cubicBezTo>
                  <a:pt x="111830" y="90693"/>
                  <a:pt x="109669" y="92132"/>
                  <a:pt x="107148" y="92132"/>
                </a:cubicBezTo>
                <a:cubicBezTo>
                  <a:pt x="104628" y="91772"/>
                  <a:pt x="103187" y="89613"/>
                  <a:pt x="103547" y="87094"/>
                </a:cubicBezTo>
                <a:lnTo>
                  <a:pt x="106428" y="63341"/>
                </a:lnTo>
                <a:cubicBezTo>
                  <a:pt x="106788" y="61182"/>
                  <a:pt x="108589" y="59382"/>
                  <a:pt x="110750" y="59382"/>
                </a:cubicBezTo>
                <a:lnTo>
                  <a:pt x="135957" y="59382"/>
                </a:lnTo>
                <a:lnTo>
                  <a:pt x="135957" y="52184"/>
                </a:lnTo>
                <a:cubicBezTo>
                  <a:pt x="135957" y="23393"/>
                  <a:pt x="159365" y="0"/>
                  <a:pt x="187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44" name="Freeform 939">
            <a:extLst>
              <a:ext uri="{FF2B5EF4-FFF2-40B4-BE49-F238E27FC236}">
                <a16:creationId xmlns:a16="http://schemas.microsoft.com/office/drawing/2014/main" id="{B708F14C-FED4-0C4F-9C4C-C0075516BC2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88047" y="1863463"/>
            <a:ext cx="615907" cy="615907"/>
          </a:xfrm>
          <a:custGeom>
            <a:avLst/>
            <a:gdLst>
              <a:gd name="T0" fmla="*/ 3011771 w 293098"/>
              <a:gd name="T1" fmla="*/ 7671040 h 293328"/>
              <a:gd name="T2" fmla="*/ 2676123 w 293098"/>
              <a:gd name="T3" fmla="*/ 7671040 h 293328"/>
              <a:gd name="T4" fmla="*/ 2309547 w 293098"/>
              <a:gd name="T5" fmla="*/ 5317185 h 293328"/>
              <a:gd name="T6" fmla="*/ 3363275 w 293098"/>
              <a:gd name="T7" fmla="*/ 8138882 h 293328"/>
              <a:gd name="T8" fmla="*/ 2309547 w 293098"/>
              <a:gd name="T9" fmla="*/ 5317185 h 293328"/>
              <a:gd name="T10" fmla="*/ 5022963 w 293098"/>
              <a:gd name="T11" fmla="*/ 2025314 h 293328"/>
              <a:gd name="T12" fmla="*/ 4179952 w 293098"/>
              <a:gd name="T13" fmla="*/ 4481167 h 293328"/>
              <a:gd name="T14" fmla="*/ 3692527 w 293098"/>
              <a:gd name="T15" fmla="*/ 8138882 h 293328"/>
              <a:gd name="T16" fmla="*/ 7538815 w 293098"/>
              <a:gd name="T17" fmla="*/ 8138882 h 293328"/>
              <a:gd name="T18" fmla="*/ 7920842 w 293098"/>
              <a:gd name="T19" fmla="*/ 7446510 h 293328"/>
              <a:gd name="T20" fmla="*/ 8026205 w 293098"/>
              <a:gd name="T21" fmla="*/ 7211383 h 293328"/>
              <a:gd name="T22" fmla="*/ 8276464 w 293098"/>
              <a:gd name="T23" fmla="*/ 6453713 h 293328"/>
              <a:gd name="T24" fmla="*/ 8302807 w 293098"/>
              <a:gd name="T25" fmla="*/ 6205512 h 293328"/>
              <a:gd name="T26" fmla="*/ 8250135 w 293098"/>
              <a:gd name="T27" fmla="*/ 5500129 h 293328"/>
              <a:gd name="T28" fmla="*/ 8250135 w 293098"/>
              <a:gd name="T29" fmla="*/ 5173504 h 293328"/>
              <a:gd name="T30" fmla="*/ 8092095 w 293098"/>
              <a:gd name="T31" fmla="*/ 4376701 h 293328"/>
              <a:gd name="T32" fmla="*/ 5971389 w 293098"/>
              <a:gd name="T33" fmla="*/ 4311343 h 293328"/>
              <a:gd name="T34" fmla="*/ 6050359 w 293098"/>
              <a:gd name="T35" fmla="*/ 3057301 h 293328"/>
              <a:gd name="T36" fmla="*/ 5391801 w 293098"/>
              <a:gd name="T37" fmla="*/ 1685660 h 293328"/>
              <a:gd name="T38" fmla="*/ 6300653 w 293098"/>
              <a:gd name="T39" fmla="*/ 4050098 h 293328"/>
              <a:gd name="T40" fmla="*/ 8776992 w 293098"/>
              <a:gd name="T41" fmla="*/ 4768612 h 293328"/>
              <a:gd name="T42" fmla="*/ 8829705 w 293098"/>
              <a:gd name="T43" fmla="*/ 5839741 h 293328"/>
              <a:gd name="T44" fmla="*/ 8737523 w 293098"/>
              <a:gd name="T45" fmla="*/ 6767227 h 293328"/>
              <a:gd name="T46" fmla="*/ 8302807 w 293098"/>
              <a:gd name="T47" fmla="*/ 7681658 h 293328"/>
              <a:gd name="T48" fmla="*/ 7512500 w 293098"/>
              <a:gd name="T49" fmla="*/ 8465448 h 293328"/>
              <a:gd name="T50" fmla="*/ 1545513 w 293098"/>
              <a:gd name="T51" fmla="*/ 8308702 h 293328"/>
              <a:gd name="T52" fmla="*/ 1980236 w 293098"/>
              <a:gd name="T53" fmla="*/ 8138882 h 293328"/>
              <a:gd name="T54" fmla="*/ 636641 w 293098"/>
              <a:gd name="T55" fmla="*/ 5317185 h 293328"/>
              <a:gd name="T56" fmla="*/ 636641 w 293098"/>
              <a:gd name="T57" fmla="*/ 5003760 h 293328"/>
              <a:gd name="T58" fmla="*/ 3942868 w 293098"/>
              <a:gd name="T59" fmla="*/ 4272152 h 293328"/>
              <a:gd name="T60" fmla="*/ 4667318 w 293098"/>
              <a:gd name="T61" fmla="*/ 1946951 h 293328"/>
              <a:gd name="T62" fmla="*/ 5391801 w 293098"/>
              <a:gd name="T63" fmla="*/ 1685660 h 293328"/>
              <a:gd name="T64" fmla="*/ 328914 w 293098"/>
              <a:gd name="T65" fmla="*/ 5328636 h 293328"/>
              <a:gd name="T66" fmla="*/ 7960206 w 293098"/>
              <a:gd name="T67" fmla="*/ 9638465 h 293328"/>
              <a:gd name="T68" fmla="*/ 10341641 w 293098"/>
              <a:gd name="T69" fmla="*/ 10265362 h 293328"/>
              <a:gd name="T70" fmla="*/ 9696987 w 293098"/>
              <a:gd name="T71" fmla="*/ 7901406 h 293328"/>
              <a:gd name="T72" fmla="*/ 5368217 w 293098"/>
              <a:gd name="T73" fmla="*/ 326516 h 293328"/>
              <a:gd name="T74" fmla="*/ 10736365 w 293098"/>
              <a:gd name="T75" fmla="*/ 5328636 h 293328"/>
              <a:gd name="T76" fmla="*/ 10736365 w 293098"/>
              <a:gd name="T77" fmla="*/ 10448194 h 293328"/>
              <a:gd name="T78" fmla="*/ 10578499 w 293098"/>
              <a:gd name="T79" fmla="*/ 10657173 h 293328"/>
              <a:gd name="T80" fmla="*/ 8078583 w 293098"/>
              <a:gd name="T81" fmla="*/ 9938848 h 293328"/>
              <a:gd name="T82" fmla="*/ 0 w 293098"/>
              <a:gd name="T83" fmla="*/ 5328636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45" name="Freeform 940">
            <a:extLst>
              <a:ext uri="{FF2B5EF4-FFF2-40B4-BE49-F238E27FC236}">
                <a16:creationId xmlns:a16="http://schemas.microsoft.com/office/drawing/2014/main" id="{99C4181A-667B-DC4D-9C66-F7CC62AC562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024917" y="1863463"/>
            <a:ext cx="615907" cy="615907"/>
          </a:xfrm>
          <a:custGeom>
            <a:avLst/>
            <a:gdLst>
              <a:gd name="T0" fmla="*/ 10094907 w 293328"/>
              <a:gd name="T1" fmla="*/ 5511422 h 293328"/>
              <a:gd name="T2" fmla="*/ 4550546 w 293328"/>
              <a:gd name="T3" fmla="*/ 4401261 h 293328"/>
              <a:gd name="T4" fmla="*/ 4184428 w 293328"/>
              <a:gd name="T5" fmla="*/ 5798781 h 293328"/>
              <a:gd name="T6" fmla="*/ 5400559 w 293328"/>
              <a:gd name="T7" fmla="*/ 6582348 h 293328"/>
              <a:gd name="T8" fmla="*/ 6472759 w 293328"/>
              <a:gd name="T9" fmla="*/ 5798781 h 293328"/>
              <a:gd name="T10" fmla="*/ 6119705 w 293328"/>
              <a:gd name="T11" fmla="*/ 4401261 h 293328"/>
              <a:gd name="T12" fmla="*/ 5321798 w 293328"/>
              <a:gd name="T13" fmla="*/ 1095835 h 293328"/>
              <a:gd name="T14" fmla="*/ 6224538 w 293328"/>
              <a:gd name="T15" fmla="*/ 1515135 h 293328"/>
              <a:gd name="T16" fmla="*/ 7258088 w 293328"/>
              <a:gd name="T17" fmla="*/ 1764202 h 293328"/>
              <a:gd name="T18" fmla="*/ 7859976 w 293328"/>
              <a:gd name="T19" fmla="*/ 2157309 h 293328"/>
              <a:gd name="T20" fmla="*/ 8461775 w 293328"/>
              <a:gd name="T21" fmla="*/ 3022167 h 293328"/>
              <a:gd name="T22" fmla="*/ 9207529 w 293328"/>
              <a:gd name="T23" fmla="*/ 3703596 h 293328"/>
              <a:gd name="T24" fmla="*/ 9168242 w 293328"/>
              <a:gd name="T25" fmla="*/ 4712642 h 293328"/>
              <a:gd name="T26" fmla="*/ 8815000 w 293328"/>
              <a:gd name="T27" fmla="*/ 4267100 h 293328"/>
              <a:gd name="T28" fmla="*/ 8762695 w 293328"/>
              <a:gd name="T29" fmla="*/ 3677397 h 293328"/>
              <a:gd name="T30" fmla="*/ 8147770 w 293328"/>
              <a:gd name="T31" fmla="*/ 2773181 h 293328"/>
              <a:gd name="T32" fmla="*/ 7624468 w 293328"/>
              <a:gd name="T33" fmla="*/ 2484890 h 293328"/>
              <a:gd name="T34" fmla="*/ 6800175 w 293328"/>
              <a:gd name="T35" fmla="*/ 1711767 h 293328"/>
              <a:gd name="T36" fmla="*/ 5688134 w 293328"/>
              <a:gd name="T37" fmla="*/ 1685538 h 293328"/>
              <a:gd name="T38" fmla="*/ 5112459 w 293328"/>
              <a:gd name="T39" fmla="*/ 1502117 h 293328"/>
              <a:gd name="T40" fmla="*/ 4039633 w 293328"/>
              <a:gd name="T41" fmla="*/ 1724841 h 293328"/>
              <a:gd name="T42" fmla="*/ 3581696 w 293328"/>
              <a:gd name="T43" fmla="*/ 2104830 h 293328"/>
              <a:gd name="T44" fmla="*/ 2561279 w 293328"/>
              <a:gd name="T45" fmla="*/ 2563511 h 293328"/>
              <a:gd name="T46" fmla="*/ 2103257 w 293328"/>
              <a:gd name="T47" fmla="*/ 3585664 h 293328"/>
              <a:gd name="T48" fmla="*/ 1723820 w 293328"/>
              <a:gd name="T49" fmla="*/ 4044268 h 293328"/>
              <a:gd name="T50" fmla="*/ 1501500 w 293328"/>
              <a:gd name="T51" fmla="*/ 5118887 h 293328"/>
              <a:gd name="T52" fmla="*/ 1684654 w 293328"/>
              <a:gd name="T53" fmla="*/ 5695410 h 293328"/>
              <a:gd name="T54" fmla="*/ 1710818 w 293328"/>
              <a:gd name="T55" fmla="*/ 6822380 h 293328"/>
              <a:gd name="T56" fmla="*/ 2495735 w 293328"/>
              <a:gd name="T57" fmla="*/ 7634848 h 293328"/>
              <a:gd name="T58" fmla="*/ 2770578 w 293328"/>
              <a:gd name="T59" fmla="*/ 8159066 h 293328"/>
              <a:gd name="T60" fmla="*/ 3673264 w 293328"/>
              <a:gd name="T61" fmla="*/ 8774958 h 293328"/>
              <a:gd name="T62" fmla="*/ 4261997 w 293328"/>
              <a:gd name="T63" fmla="*/ 8827318 h 293328"/>
              <a:gd name="T64" fmla="*/ 4706832 w 293328"/>
              <a:gd name="T65" fmla="*/ 9181164 h 293328"/>
              <a:gd name="T66" fmla="*/ 3921927 w 293328"/>
              <a:gd name="T67" fmla="*/ 9272849 h 293328"/>
              <a:gd name="T68" fmla="*/ 3280772 w 293328"/>
              <a:gd name="T69" fmla="*/ 8656988 h 293328"/>
              <a:gd name="T70" fmla="*/ 2338782 w 293328"/>
              <a:gd name="T71" fmla="*/ 8316252 h 293328"/>
              <a:gd name="T72" fmla="*/ 1985501 w 293328"/>
              <a:gd name="T73" fmla="*/ 7359697 h 293328"/>
              <a:gd name="T74" fmla="*/ 1422960 w 293328"/>
              <a:gd name="T75" fmla="*/ 6468575 h 293328"/>
              <a:gd name="T76" fmla="*/ 1279018 w 293328"/>
              <a:gd name="T77" fmla="*/ 5760948 h 293328"/>
              <a:gd name="T78" fmla="*/ 1462171 w 293328"/>
              <a:gd name="T79" fmla="*/ 4712642 h 293328"/>
              <a:gd name="T80" fmla="*/ 1409958 w 293328"/>
              <a:gd name="T81" fmla="*/ 3703596 h 293328"/>
              <a:gd name="T82" fmla="*/ 2168654 w 293328"/>
              <a:gd name="T83" fmla="*/ 3022167 h 293328"/>
              <a:gd name="T84" fmla="*/ 2770578 w 293328"/>
              <a:gd name="T85" fmla="*/ 2157309 h 293328"/>
              <a:gd name="T86" fmla="*/ 3372357 w 293328"/>
              <a:gd name="T87" fmla="*/ 1764202 h 293328"/>
              <a:gd name="T88" fmla="*/ 4405936 w 293328"/>
              <a:gd name="T89" fmla="*/ 1515135 h 293328"/>
              <a:gd name="T90" fmla="*/ 5321798 w 293328"/>
              <a:gd name="T91" fmla="*/ 1095835 h 293328"/>
              <a:gd name="T92" fmla="*/ 5165152 w 293328"/>
              <a:gd name="T93" fmla="*/ 10330664 h 293328"/>
              <a:gd name="T94" fmla="*/ 3792097 w 293328"/>
              <a:gd name="T95" fmla="*/ 7705561 h 293328"/>
              <a:gd name="T96" fmla="*/ 3556700 w 293328"/>
              <a:gd name="T97" fmla="*/ 7535724 h 293328"/>
              <a:gd name="T98" fmla="*/ 2563005 w 293328"/>
              <a:gd name="T99" fmla="*/ 4466614 h 293328"/>
              <a:gd name="T100" fmla="*/ 5178176 w 293328"/>
              <a:gd name="T101" fmla="*/ 2546746 h 293328"/>
              <a:gd name="T102" fmla="*/ 7950382 w 293328"/>
              <a:gd name="T103" fmla="*/ 4349099 h 293328"/>
              <a:gd name="T104" fmla="*/ 6799670 w 293328"/>
              <a:gd name="T105" fmla="*/ 5837939 h 293328"/>
              <a:gd name="T106" fmla="*/ 5335118 w 293328"/>
              <a:gd name="T107" fmla="*/ 326516 h 293328"/>
              <a:gd name="T108" fmla="*/ 10617946 w 293328"/>
              <a:gd name="T109" fmla="*/ 5446145 h 293328"/>
              <a:gd name="T110" fmla="*/ 0 w 293328"/>
              <a:gd name="T111" fmla="*/ 5328636 h 2933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3328" h="293328">
                <a:moveTo>
                  <a:pt x="277852" y="151696"/>
                </a:moveTo>
                <a:cubicBezTo>
                  <a:pt x="210908" y="157088"/>
                  <a:pt x="156922" y="211009"/>
                  <a:pt x="151523" y="277870"/>
                </a:cubicBezTo>
                <a:lnTo>
                  <a:pt x="277852" y="151696"/>
                </a:lnTo>
                <a:close/>
                <a:moveTo>
                  <a:pt x="146844" y="81959"/>
                </a:moveTo>
                <a:lnTo>
                  <a:pt x="128489" y="118625"/>
                </a:lnTo>
                <a:cubicBezTo>
                  <a:pt x="127769" y="120423"/>
                  <a:pt x="126689" y="121141"/>
                  <a:pt x="125249" y="121141"/>
                </a:cubicBezTo>
                <a:lnTo>
                  <a:pt x="84579" y="127252"/>
                </a:lnTo>
                <a:lnTo>
                  <a:pt x="114092" y="155651"/>
                </a:lnTo>
                <a:cubicBezTo>
                  <a:pt x="114812" y="156729"/>
                  <a:pt x="115532" y="158167"/>
                  <a:pt x="115172" y="159605"/>
                </a:cubicBezTo>
                <a:lnTo>
                  <a:pt x="108334" y="200225"/>
                </a:lnTo>
                <a:lnTo>
                  <a:pt x="144685" y="181173"/>
                </a:lnTo>
                <a:cubicBezTo>
                  <a:pt x="145764" y="180454"/>
                  <a:pt x="147204" y="180454"/>
                  <a:pt x="148644" y="181173"/>
                </a:cubicBezTo>
                <a:lnTo>
                  <a:pt x="175997" y="195552"/>
                </a:lnTo>
                <a:cubicBezTo>
                  <a:pt x="178156" y="193035"/>
                  <a:pt x="180316" y="190160"/>
                  <a:pt x="182835" y="188003"/>
                </a:cubicBezTo>
                <a:lnTo>
                  <a:pt x="178156" y="159605"/>
                </a:lnTo>
                <a:cubicBezTo>
                  <a:pt x="177797" y="158167"/>
                  <a:pt x="178516" y="156729"/>
                  <a:pt x="179596" y="155651"/>
                </a:cubicBezTo>
                <a:lnTo>
                  <a:pt x="208749" y="127252"/>
                </a:lnTo>
                <a:lnTo>
                  <a:pt x="168439" y="121141"/>
                </a:lnTo>
                <a:cubicBezTo>
                  <a:pt x="166639" y="121141"/>
                  <a:pt x="165560" y="120423"/>
                  <a:pt x="164840" y="118625"/>
                </a:cubicBezTo>
                <a:lnTo>
                  <a:pt x="146844" y="81959"/>
                </a:lnTo>
                <a:close/>
                <a:moveTo>
                  <a:pt x="146477" y="30162"/>
                </a:moveTo>
                <a:cubicBezTo>
                  <a:pt x="150798" y="30162"/>
                  <a:pt x="155119" y="31965"/>
                  <a:pt x="158360" y="35212"/>
                </a:cubicBezTo>
                <a:lnTo>
                  <a:pt x="162681" y="40261"/>
                </a:lnTo>
                <a:cubicBezTo>
                  <a:pt x="165202" y="42425"/>
                  <a:pt x="168443" y="43147"/>
                  <a:pt x="171324" y="41704"/>
                </a:cubicBezTo>
                <a:lnTo>
                  <a:pt x="177806" y="39179"/>
                </a:lnTo>
                <a:cubicBezTo>
                  <a:pt x="181767" y="37376"/>
                  <a:pt x="186448" y="37015"/>
                  <a:pt x="190769" y="38818"/>
                </a:cubicBezTo>
                <a:cubicBezTo>
                  <a:pt x="195091" y="40622"/>
                  <a:pt x="197972" y="44229"/>
                  <a:pt x="199772" y="48557"/>
                </a:cubicBezTo>
                <a:lnTo>
                  <a:pt x="202293" y="54688"/>
                </a:lnTo>
                <a:cubicBezTo>
                  <a:pt x="203373" y="57574"/>
                  <a:pt x="206254" y="59377"/>
                  <a:pt x="209495" y="59738"/>
                </a:cubicBezTo>
                <a:lnTo>
                  <a:pt x="216337" y="59377"/>
                </a:lnTo>
                <a:cubicBezTo>
                  <a:pt x="220658" y="59377"/>
                  <a:pt x="225339" y="60820"/>
                  <a:pt x="228580" y="64427"/>
                </a:cubicBezTo>
                <a:cubicBezTo>
                  <a:pt x="231461" y="67673"/>
                  <a:pt x="233622" y="72001"/>
                  <a:pt x="233262" y="76329"/>
                </a:cubicBezTo>
                <a:lnTo>
                  <a:pt x="232902" y="83182"/>
                </a:lnTo>
                <a:cubicBezTo>
                  <a:pt x="232902" y="86428"/>
                  <a:pt x="235062" y="89314"/>
                  <a:pt x="237943" y="90396"/>
                </a:cubicBezTo>
                <a:lnTo>
                  <a:pt x="244425" y="92920"/>
                </a:lnTo>
                <a:cubicBezTo>
                  <a:pt x="248386" y="94363"/>
                  <a:pt x="251987" y="97609"/>
                  <a:pt x="253428" y="101937"/>
                </a:cubicBezTo>
                <a:cubicBezTo>
                  <a:pt x="255228" y="105905"/>
                  <a:pt x="255228" y="110954"/>
                  <a:pt x="253428" y="114922"/>
                </a:cubicBezTo>
                <a:lnTo>
                  <a:pt x="250547" y="121414"/>
                </a:lnTo>
                <a:cubicBezTo>
                  <a:pt x="249106" y="123939"/>
                  <a:pt x="249826" y="127546"/>
                  <a:pt x="252347" y="129710"/>
                </a:cubicBezTo>
                <a:cubicBezTo>
                  <a:pt x="254148" y="131513"/>
                  <a:pt x="254148" y="134399"/>
                  <a:pt x="252347" y="136202"/>
                </a:cubicBezTo>
                <a:cubicBezTo>
                  <a:pt x="250907" y="137645"/>
                  <a:pt x="248026" y="138005"/>
                  <a:pt x="246225" y="136202"/>
                </a:cubicBezTo>
                <a:cubicBezTo>
                  <a:pt x="241184" y="131513"/>
                  <a:pt x="239744" y="123939"/>
                  <a:pt x="242624" y="117447"/>
                </a:cubicBezTo>
                <a:lnTo>
                  <a:pt x="245145" y="111315"/>
                </a:lnTo>
                <a:cubicBezTo>
                  <a:pt x="246225" y="109512"/>
                  <a:pt x="246225" y="107348"/>
                  <a:pt x="245145" y="105544"/>
                </a:cubicBezTo>
                <a:cubicBezTo>
                  <a:pt x="244785" y="103380"/>
                  <a:pt x="242984" y="101937"/>
                  <a:pt x="241184" y="101216"/>
                </a:cubicBezTo>
                <a:lnTo>
                  <a:pt x="234702" y="98691"/>
                </a:lnTo>
                <a:cubicBezTo>
                  <a:pt x="228220" y="96167"/>
                  <a:pt x="223899" y="90035"/>
                  <a:pt x="224259" y="82821"/>
                </a:cubicBezTo>
                <a:lnTo>
                  <a:pt x="224259" y="76329"/>
                </a:lnTo>
                <a:cubicBezTo>
                  <a:pt x="224259" y="74165"/>
                  <a:pt x="223539" y="72001"/>
                  <a:pt x="222098" y="70558"/>
                </a:cubicBezTo>
                <a:cubicBezTo>
                  <a:pt x="220658" y="69116"/>
                  <a:pt x="218497" y="68394"/>
                  <a:pt x="216337" y="68394"/>
                </a:cubicBezTo>
                <a:lnTo>
                  <a:pt x="209855" y="68394"/>
                </a:lnTo>
                <a:cubicBezTo>
                  <a:pt x="202653" y="68755"/>
                  <a:pt x="196531" y="64427"/>
                  <a:pt x="194010" y="57934"/>
                </a:cubicBezTo>
                <a:lnTo>
                  <a:pt x="191490" y="51442"/>
                </a:lnTo>
                <a:cubicBezTo>
                  <a:pt x="190769" y="49639"/>
                  <a:pt x="189329" y="47835"/>
                  <a:pt x="187168" y="47114"/>
                </a:cubicBezTo>
                <a:cubicBezTo>
                  <a:pt x="185368" y="46393"/>
                  <a:pt x="183207" y="46393"/>
                  <a:pt x="181407" y="47475"/>
                </a:cubicBezTo>
                <a:lnTo>
                  <a:pt x="174925" y="49999"/>
                </a:lnTo>
                <a:cubicBezTo>
                  <a:pt x="168803" y="52885"/>
                  <a:pt x="161241" y="51442"/>
                  <a:pt x="156560" y="46393"/>
                </a:cubicBezTo>
                <a:lnTo>
                  <a:pt x="151878" y="41343"/>
                </a:lnTo>
                <a:cubicBezTo>
                  <a:pt x="150438" y="39900"/>
                  <a:pt x="148637" y="39179"/>
                  <a:pt x="146477" y="39179"/>
                </a:cubicBezTo>
                <a:cubicBezTo>
                  <a:pt x="144316" y="39179"/>
                  <a:pt x="142155" y="39900"/>
                  <a:pt x="140715" y="41343"/>
                </a:cubicBezTo>
                <a:lnTo>
                  <a:pt x="136034" y="46393"/>
                </a:lnTo>
                <a:cubicBezTo>
                  <a:pt x="131352" y="51442"/>
                  <a:pt x="123790" y="52885"/>
                  <a:pt x="117308" y="49999"/>
                </a:cubicBezTo>
                <a:lnTo>
                  <a:pt x="111186" y="47475"/>
                </a:lnTo>
                <a:cubicBezTo>
                  <a:pt x="109386" y="46393"/>
                  <a:pt x="107225" y="46393"/>
                  <a:pt x="105425" y="47114"/>
                </a:cubicBezTo>
                <a:cubicBezTo>
                  <a:pt x="103264" y="47835"/>
                  <a:pt x="101824" y="49639"/>
                  <a:pt x="101104" y="51442"/>
                </a:cubicBezTo>
                <a:lnTo>
                  <a:pt x="98583" y="57934"/>
                </a:lnTo>
                <a:cubicBezTo>
                  <a:pt x="96062" y="64427"/>
                  <a:pt x="89940" y="68755"/>
                  <a:pt x="82738" y="68394"/>
                </a:cubicBezTo>
                <a:lnTo>
                  <a:pt x="76256" y="68394"/>
                </a:lnTo>
                <a:cubicBezTo>
                  <a:pt x="74096" y="68394"/>
                  <a:pt x="71935" y="69116"/>
                  <a:pt x="70495" y="70558"/>
                </a:cubicBezTo>
                <a:cubicBezTo>
                  <a:pt x="69054" y="72001"/>
                  <a:pt x="68334" y="74165"/>
                  <a:pt x="68334" y="76329"/>
                </a:cubicBezTo>
                <a:lnTo>
                  <a:pt x="68694" y="82821"/>
                </a:lnTo>
                <a:cubicBezTo>
                  <a:pt x="68694" y="90035"/>
                  <a:pt x="64373" y="96167"/>
                  <a:pt x="57891" y="98691"/>
                </a:cubicBezTo>
                <a:lnTo>
                  <a:pt x="51409" y="101216"/>
                </a:lnTo>
                <a:cubicBezTo>
                  <a:pt x="49609" y="101937"/>
                  <a:pt x="47808" y="103380"/>
                  <a:pt x="47088" y="105544"/>
                </a:cubicBezTo>
                <a:cubicBezTo>
                  <a:pt x="46368" y="107348"/>
                  <a:pt x="46368" y="109512"/>
                  <a:pt x="47448" y="111315"/>
                </a:cubicBezTo>
                <a:lnTo>
                  <a:pt x="49969" y="117447"/>
                </a:lnTo>
                <a:cubicBezTo>
                  <a:pt x="52850" y="123939"/>
                  <a:pt x="51409" y="131513"/>
                  <a:pt x="46368" y="136202"/>
                </a:cubicBezTo>
                <a:lnTo>
                  <a:pt x="41326" y="140891"/>
                </a:lnTo>
                <a:cubicBezTo>
                  <a:pt x="39886" y="142334"/>
                  <a:pt x="39166" y="144498"/>
                  <a:pt x="39166" y="146301"/>
                </a:cubicBezTo>
                <a:cubicBezTo>
                  <a:pt x="39166" y="148465"/>
                  <a:pt x="39886" y="150629"/>
                  <a:pt x="41326" y="152072"/>
                </a:cubicBezTo>
                <a:lnTo>
                  <a:pt x="46368" y="156761"/>
                </a:lnTo>
                <a:cubicBezTo>
                  <a:pt x="51409" y="161450"/>
                  <a:pt x="52850" y="169024"/>
                  <a:pt x="49969" y="175155"/>
                </a:cubicBezTo>
                <a:lnTo>
                  <a:pt x="47448" y="181648"/>
                </a:lnTo>
                <a:cubicBezTo>
                  <a:pt x="46368" y="183451"/>
                  <a:pt x="46368" y="185615"/>
                  <a:pt x="47088" y="187779"/>
                </a:cubicBezTo>
                <a:cubicBezTo>
                  <a:pt x="47808" y="189583"/>
                  <a:pt x="49609" y="191025"/>
                  <a:pt x="51409" y="191747"/>
                </a:cubicBezTo>
                <a:lnTo>
                  <a:pt x="57891" y="194271"/>
                </a:lnTo>
                <a:cubicBezTo>
                  <a:pt x="64373" y="196796"/>
                  <a:pt x="68694" y="202928"/>
                  <a:pt x="68694" y="210141"/>
                </a:cubicBezTo>
                <a:lnTo>
                  <a:pt x="68334" y="216994"/>
                </a:lnTo>
                <a:cubicBezTo>
                  <a:pt x="68334" y="218798"/>
                  <a:pt x="69054" y="220962"/>
                  <a:pt x="70495" y="222405"/>
                </a:cubicBezTo>
                <a:cubicBezTo>
                  <a:pt x="71935" y="223847"/>
                  <a:pt x="74096" y="224929"/>
                  <a:pt x="76256" y="224569"/>
                </a:cubicBezTo>
                <a:lnTo>
                  <a:pt x="82738" y="224569"/>
                </a:lnTo>
                <a:cubicBezTo>
                  <a:pt x="89940" y="224569"/>
                  <a:pt x="96062" y="228536"/>
                  <a:pt x="98583" y="235028"/>
                </a:cubicBezTo>
                <a:lnTo>
                  <a:pt x="101104" y="241521"/>
                </a:lnTo>
                <a:cubicBezTo>
                  <a:pt x="101824" y="243324"/>
                  <a:pt x="103264" y="245127"/>
                  <a:pt x="105425" y="245488"/>
                </a:cubicBezTo>
                <a:cubicBezTo>
                  <a:pt x="107225" y="246570"/>
                  <a:pt x="109386" y="246570"/>
                  <a:pt x="111186" y="245488"/>
                </a:cubicBezTo>
                <a:lnTo>
                  <a:pt x="117308" y="242963"/>
                </a:lnTo>
                <a:cubicBezTo>
                  <a:pt x="123790" y="240078"/>
                  <a:pt x="131352" y="241521"/>
                  <a:pt x="136034" y="246570"/>
                </a:cubicBezTo>
                <a:cubicBezTo>
                  <a:pt x="137834" y="248373"/>
                  <a:pt x="137834" y="251259"/>
                  <a:pt x="136034" y="252702"/>
                </a:cubicBezTo>
                <a:cubicBezTo>
                  <a:pt x="134233" y="254505"/>
                  <a:pt x="131352" y="254505"/>
                  <a:pt x="129552" y="252702"/>
                </a:cubicBezTo>
                <a:cubicBezTo>
                  <a:pt x="127391" y="250177"/>
                  <a:pt x="123790" y="249816"/>
                  <a:pt x="121269" y="250898"/>
                </a:cubicBezTo>
                <a:lnTo>
                  <a:pt x="114788" y="253784"/>
                </a:lnTo>
                <a:cubicBezTo>
                  <a:pt x="112627" y="254866"/>
                  <a:pt x="110466" y="255226"/>
                  <a:pt x="107946" y="255226"/>
                </a:cubicBezTo>
                <a:cubicBezTo>
                  <a:pt x="105785" y="255226"/>
                  <a:pt x="103624" y="254866"/>
                  <a:pt x="101824" y="253784"/>
                </a:cubicBezTo>
                <a:cubicBezTo>
                  <a:pt x="97863" y="251980"/>
                  <a:pt x="94262" y="248734"/>
                  <a:pt x="92821" y="244406"/>
                </a:cubicBezTo>
                <a:lnTo>
                  <a:pt x="90300" y="238274"/>
                </a:lnTo>
                <a:cubicBezTo>
                  <a:pt x="89220" y="235389"/>
                  <a:pt x="85979" y="233225"/>
                  <a:pt x="83098" y="233225"/>
                </a:cubicBezTo>
                <a:lnTo>
                  <a:pt x="76256" y="233586"/>
                </a:lnTo>
                <a:cubicBezTo>
                  <a:pt x="71935" y="233586"/>
                  <a:pt x="67254" y="231782"/>
                  <a:pt x="64373" y="228897"/>
                </a:cubicBezTo>
                <a:cubicBezTo>
                  <a:pt x="60772" y="225651"/>
                  <a:pt x="59332" y="220962"/>
                  <a:pt x="59332" y="216634"/>
                </a:cubicBezTo>
                <a:lnTo>
                  <a:pt x="59692" y="209781"/>
                </a:lnTo>
                <a:cubicBezTo>
                  <a:pt x="59692" y="206535"/>
                  <a:pt x="57891" y="203649"/>
                  <a:pt x="54650" y="202567"/>
                </a:cubicBezTo>
                <a:lnTo>
                  <a:pt x="48528" y="200042"/>
                </a:lnTo>
                <a:cubicBezTo>
                  <a:pt x="44207" y="198239"/>
                  <a:pt x="40606" y="195354"/>
                  <a:pt x="38806" y="191025"/>
                </a:cubicBezTo>
                <a:cubicBezTo>
                  <a:pt x="37005" y="186697"/>
                  <a:pt x="37365" y="182008"/>
                  <a:pt x="39166" y="178041"/>
                </a:cubicBezTo>
                <a:lnTo>
                  <a:pt x="41686" y="171549"/>
                </a:lnTo>
                <a:cubicBezTo>
                  <a:pt x="43487" y="168663"/>
                  <a:pt x="42407" y="165417"/>
                  <a:pt x="40246" y="162892"/>
                </a:cubicBezTo>
                <a:lnTo>
                  <a:pt x="35205" y="158564"/>
                </a:lnTo>
                <a:cubicBezTo>
                  <a:pt x="32324" y="155318"/>
                  <a:pt x="30163" y="150990"/>
                  <a:pt x="30163" y="146301"/>
                </a:cubicBezTo>
                <a:cubicBezTo>
                  <a:pt x="30163" y="141973"/>
                  <a:pt x="32324" y="137645"/>
                  <a:pt x="35205" y="134399"/>
                </a:cubicBezTo>
                <a:lnTo>
                  <a:pt x="40246" y="129710"/>
                </a:lnTo>
                <a:cubicBezTo>
                  <a:pt x="42407" y="127546"/>
                  <a:pt x="43487" y="123939"/>
                  <a:pt x="41686" y="121414"/>
                </a:cubicBezTo>
                <a:lnTo>
                  <a:pt x="39166" y="114922"/>
                </a:lnTo>
                <a:cubicBezTo>
                  <a:pt x="37365" y="110954"/>
                  <a:pt x="37005" y="105905"/>
                  <a:pt x="38806" y="101937"/>
                </a:cubicBezTo>
                <a:cubicBezTo>
                  <a:pt x="40606" y="97609"/>
                  <a:pt x="44207" y="94363"/>
                  <a:pt x="48528" y="92920"/>
                </a:cubicBezTo>
                <a:lnTo>
                  <a:pt x="54650" y="90396"/>
                </a:lnTo>
                <a:cubicBezTo>
                  <a:pt x="57891" y="89314"/>
                  <a:pt x="59692" y="86428"/>
                  <a:pt x="59692" y="83182"/>
                </a:cubicBezTo>
                <a:lnTo>
                  <a:pt x="59332" y="76329"/>
                </a:lnTo>
                <a:cubicBezTo>
                  <a:pt x="59332" y="71640"/>
                  <a:pt x="60772" y="67673"/>
                  <a:pt x="64373" y="64427"/>
                </a:cubicBezTo>
                <a:cubicBezTo>
                  <a:pt x="67254" y="60820"/>
                  <a:pt x="71575" y="59377"/>
                  <a:pt x="76256" y="59377"/>
                </a:cubicBezTo>
                <a:lnTo>
                  <a:pt x="83098" y="59738"/>
                </a:lnTo>
                <a:cubicBezTo>
                  <a:pt x="86339" y="59377"/>
                  <a:pt x="89220" y="57574"/>
                  <a:pt x="90300" y="54688"/>
                </a:cubicBezTo>
                <a:lnTo>
                  <a:pt x="92821" y="48557"/>
                </a:lnTo>
                <a:cubicBezTo>
                  <a:pt x="94262" y="44229"/>
                  <a:pt x="97863" y="40622"/>
                  <a:pt x="101824" y="38818"/>
                </a:cubicBezTo>
                <a:cubicBezTo>
                  <a:pt x="105785" y="37015"/>
                  <a:pt x="110826" y="37376"/>
                  <a:pt x="114788" y="39179"/>
                </a:cubicBezTo>
                <a:lnTo>
                  <a:pt x="121269" y="41704"/>
                </a:lnTo>
                <a:cubicBezTo>
                  <a:pt x="124150" y="43147"/>
                  <a:pt x="127391" y="42425"/>
                  <a:pt x="129552" y="40261"/>
                </a:cubicBezTo>
                <a:lnTo>
                  <a:pt x="134233" y="35212"/>
                </a:lnTo>
                <a:cubicBezTo>
                  <a:pt x="137474" y="31965"/>
                  <a:pt x="141795" y="30162"/>
                  <a:pt x="146477" y="30162"/>
                </a:cubicBezTo>
                <a:close/>
                <a:moveTo>
                  <a:pt x="146844" y="8987"/>
                </a:moveTo>
                <a:cubicBezTo>
                  <a:pt x="70543" y="8987"/>
                  <a:pt x="8638" y="70816"/>
                  <a:pt x="8638" y="146664"/>
                </a:cubicBezTo>
                <a:cubicBezTo>
                  <a:pt x="8638" y="221434"/>
                  <a:pt x="68383" y="282184"/>
                  <a:pt x="142165" y="284341"/>
                </a:cubicBezTo>
                <a:cubicBezTo>
                  <a:pt x="143245" y="253786"/>
                  <a:pt x="153682" y="225747"/>
                  <a:pt x="170598" y="202741"/>
                </a:cubicBezTo>
                <a:lnTo>
                  <a:pt x="146844" y="189800"/>
                </a:lnTo>
                <a:lnTo>
                  <a:pt x="104375" y="212087"/>
                </a:lnTo>
                <a:cubicBezTo>
                  <a:pt x="103655" y="212447"/>
                  <a:pt x="102935" y="212806"/>
                  <a:pt x="102215" y="212806"/>
                </a:cubicBezTo>
                <a:cubicBezTo>
                  <a:pt x="101495" y="212806"/>
                  <a:pt x="100416" y="212447"/>
                  <a:pt x="99696" y="211728"/>
                </a:cubicBezTo>
                <a:cubicBezTo>
                  <a:pt x="98256" y="211009"/>
                  <a:pt x="97536" y="209212"/>
                  <a:pt x="97896" y="207414"/>
                </a:cubicBezTo>
                <a:lnTo>
                  <a:pt x="105814" y="160683"/>
                </a:lnTo>
                <a:lnTo>
                  <a:pt x="71982" y="127252"/>
                </a:lnTo>
                <a:cubicBezTo>
                  <a:pt x="70543" y="126174"/>
                  <a:pt x="70183" y="124377"/>
                  <a:pt x="70543" y="122939"/>
                </a:cubicBezTo>
                <a:cubicBezTo>
                  <a:pt x="71263" y="121141"/>
                  <a:pt x="72702" y="119704"/>
                  <a:pt x="74142" y="119704"/>
                </a:cubicBezTo>
                <a:lnTo>
                  <a:pt x="121650" y="112874"/>
                </a:lnTo>
                <a:lnTo>
                  <a:pt x="142525" y="70097"/>
                </a:lnTo>
                <a:cubicBezTo>
                  <a:pt x="143965" y="66861"/>
                  <a:pt x="149004" y="66861"/>
                  <a:pt x="150803" y="70097"/>
                </a:cubicBezTo>
                <a:lnTo>
                  <a:pt x="171678" y="112874"/>
                </a:lnTo>
                <a:lnTo>
                  <a:pt x="218826" y="119704"/>
                </a:lnTo>
                <a:cubicBezTo>
                  <a:pt x="220626" y="119704"/>
                  <a:pt x="222066" y="121141"/>
                  <a:pt x="222426" y="122939"/>
                </a:cubicBezTo>
                <a:cubicBezTo>
                  <a:pt x="223145" y="124377"/>
                  <a:pt x="222426" y="126174"/>
                  <a:pt x="221706" y="127252"/>
                </a:cubicBezTo>
                <a:lnTo>
                  <a:pt x="187154" y="160683"/>
                </a:lnTo>
                <a:lnTo>
                  <a:pt x="190753" y="180095"/>
                </a:lnTo>
                <a:cubicBezTo>
                  <a:pt x="215587" y="157448"/>
                  <a:pt x="248339" y="143429"/>
                  <a:pt x="284690" y="142350"/>
                </a:cubicBezTo>
                <a:cubicBezTo>
                  <a:pt x="282171" y="68659"/>
                  <a:pt x="221346" y="8987"/>
                  <a:pt x="146844" y="8987"/>
                </a:cubicBezTo>
                <a:close/>
                <a:moveTo>
                  <a:pt x="146844" y="0"/>
                </a:moveTo>
                <a:cubicBezTo>
                  <a:pt x="227464" y="0"/>
                  <a:pt x="293328" y="66143"/>
                  <a:pt x="293328" y="146664"/>
                </a:cubicBezTo>
                <a:cubicBezTo>
                  <a:pt x="293328" y="148102"/>
                  <a:pt x="292968" y="149180"/>
                  <a:pt x="292248" y="149899"/>
                </a:cubicBezTo>
                <a:lnTo>
                  <a:pt x="149723" y="292249"/>
                </a:lnTo>
                <a:cubicBezTo>
                  <a:pt x="149004" y="292968"/>
                  <a:pt x="147564" y="293328"/>
                  <a:pt x="146844" y="293328"/>
                </a:cubicBezTo>
                <a:cubicBezTo>
                  <a:pt x="65864" y="293328"/>
                  <a:pt x="0" y="227545"/>
                  <a:pt x="0" y="146664"/>
                </a:cubicBezTo>
                <a:cubicBezTo>
                  <a:pt x="0" y="66143"/>
                  <a:pt x="65864" y="0"/>
                  <a:pt x="146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46" name="Freeform 941">
            <a:extLst>
              <a:ext uri="{FF2B5EF4-FFF2-40B4-BE49-F238E27FC236}">
                <a16:creationId xmlns:a16="http://schemas.microsoft.com/office/drawing/2014/main" id="{2D27DA43-CE3C-3D45-9DBC-E4DA53865B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314304" y="1863463"/>
            <a:ext cx="615907" cy="615907"/>
          </a:xfrm>
          <a:custGeom>
            <a:avLst/>
            <a:gdLst>
              <a:gd name="T0" fmla="*/ 8791151 w 293297"/>
              <a:gd name="T1" fmla="*/ 9873534 h 293328"/>
              <a:gd name="T2" fmla="*/ 9563036 w 293297"/>
              <a:gd name="T3" fmla="*/ 10265362 h 293328"/>
              <a:gd name="T4" fmla="*/ 10347942 w 293297"/>
              <a:gd name="T5" fmla="*/ 9364179 h 293328"/>
              <a:gd name="T6" fmla="*/ 9876978 w 293297"/>
              <a:gd name="T7" fmla="*/ 8776513 h 293328"/>
              <a:gd name="T8" fmla="*/ 7260594 w 293297"/>
              <a:gd name="T9" fmla="*/ 8358578 h 293328"/>
              <a:gd name="T10" fmla="*/ 9654586 w 293297"/>
              <a:gd name="T11" fmla="*/ 8554467 h 293328"/>
              <a:gd name="T12" fmla="*/ 7208277 w 293297"/>
              <a:gd name="T13" fmla="*/ 6660746 h 293328"/>
              <a:gd name="T14" fmla="*/ 6671911 w 293297"/>
              <a:gd name="T15" fmla="*/ 7209250 h 293328"/>
              <a:gd name="T16" fmla="*/ 7862355 w 293297"/>
              <a:gd name="T17" fmla="*/ 7313723 h 293328"/>
              <a:gd name="T18" fmla="*/ 4099798 w 293297"/>
              <a:gd name="T19" fmla="*/ 2969551 h 293328"/>
              <a:gd name="T20" fmla="*/ 4099798 w 293297"/>
              <a:gd name="T21" fmla="*/ 4156033 h 293328"/>
              <a:gd name="T22" fmla="*/ 4099798 w 293297"/>
              <a:gd name="T23" fmla="*/ 2969551 h 293328"/>
              <a:gd name="T24" fmla="*/ 5010500 w 293297"/>
              <a:gd name="T25" fmla="*/ 3562779 h 293328"/>
              <a:gd name="T26" fmla="*/ 3175872 w 293297"/>
              <a:gd name="T27" fmla="*/ 3562779 h 293328"/>
              <a:gd name="T28" fmla="*/ 4122180 w 293297"/>
              <a:gd name="T29" fmla="*/ 1872354 h 293328"/>
              <a:gd name="T30" fmla="*/ 2417047 w 293297"/>
              <a:gd name="T31" fmla="*/ 3579292 h 293328"/>
              <a:gd name="T32" fmla="*/ 4122180 w 293297"/>
              <a:gd name="T33" fmla="*/ 5995078 h 293328"/>
              <a:gd name="T34" fmla="*/ 5328810 w 293297"/>
              <a:gd name="T35" fmla="*/ 2371298 h 293328"/>
              <a:gd name="T36" fmla="*/ 4122180 w 293297"/>
              <a:gd name="T37" fmla="*/ 1557292 h 293328"/>
              <a:gd name="T38" fmla="*/ 5551781 w 293297"/>
              <a:gd name="T39" fmla="*/ 5010397 h 293328"/>
              <a:gd name="T40" fmla="*/ 6181360 w 293297"/>
              <a:gd name="T41" fmla="*/ 6060737 h 293328"/>
              <a:gd name="T42" fmla="*/ 6181360 w 293297"/>
              <a:gd name="T43" fmla="*/ 6389016 h 293328"/>
              <a:gd name="T44" fmla="*/ 1905551 w 293297"/>
              <a:gd name="T45" fmla="*/ 6231438 h 293328"/>
              <a:gd name="T46" fmla="*/ 3728613 w 293297"/>
              <a:gd name="T47" fmla="*/ 6060737 h 293328"/>
              <a:gd name="T48" fmla="*/ 2692503 w 293297"/>
              <a:gd name="T49" fmla="*/ 2148102 h 293328"/>
              <a:gd name="T50" fmla="*/ 4068543 w 293297"/>
              <a:gd name="T51" fmla="*/ 326516 h 293328"/>
              <a:gd name="T52" fmla="*/ 313994 w 293297"/>
              <a:gd name="T53" fmla="*/ 4074791 h 293328"/>
              <a:gd name="T54" fmla="*/ 4068543 w 293297"/>
              <a:gd name="T55" fmla="*/ 7810025 h 293328"/>
              <a:gd name="T56" fmla="*/ 7823107 w 293297"/>
              <a:gd name="T57" fmla="*/ 4074791 h 293328"/>
              <a:gd name="T58" fmla="*/ 4068543 w 293297"/>
              <a:gd name="T59" fmla="*/ 326516 h 293328"/>
              <a:gd name="T60" fmla="*/ 6946623 w 293297"/>
              <a:gd name="T61" fmla="*/ 1188447 h 293328"/>
              <a:gd name="T62" fmla="*/ 7404468 w 293297"/>
              <a:gd name="T63" fmla="*/ 6399509 h 293328"/>
              <a:gd name="T64" fmla="*/ 8241734 w 293297"/>
              <a:gd name="T65" fmla="*/ 6921938 h 293328"/>
              <a:gd name="T66" fmla="*/ 10491898 w 293297"/>
              <a:gd name="T67" fmla="*/ 8946261 h 293328"/>
              <a:gd name="T68" fmla="*/ 9785448 w 293297"/>
              <a:gd name="T69" fmla="*/ 10487389 h 293328"/>
              <a:gd name="T70" fmla="*/ 8948185 w 293297"/>
              <a:gd name="T71" fmla="*/ 10487389 h 293328"/>
              <a:gd name="T72" fmla="*/ 6933476 w 293297"/>
              <a:gd name="T73" fmla="*/ 8241038 h 293328"/>
              <a:gd name="T74" fmla="*/ 6410235 w 293297"/>
              <a:gd name="T75" fmla="*/ 7405158 h 293328"/>
              <a:gd name="T76" fmla="*/ 1190544 w 293297"/>
              <a:gd name="T77" fmla="*/ 6948058 h 293328"/>
              <a:gd name="T78" fmla="*/ 1190544 w 293297"/>
              <a:gd name="T79" fmla="*/ 1188447 h 293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297" h="293328">
                <a:moveTo>
                  <a:pt x="271538" y="241564"/>
                </a:moveTo>
                <a:lnTo>
                  <a:pt x="241687" y="271759"/>
                </a:lnTo>
                <a:lnTo>
                  <a:pt x="252117" y="282544"/>
                </a:lnTo>
                <a:cubicBezTo>
                  <a:pt x="254994" y="285419"/>
                  <a:pt x="259670" y="285419"/>
                  <a:pt x="262906" y="282544"/>
                </a:cubicBezTo>
                <a:lnTo>
                  <a:pt x="282328" y="262773"/>
                </a:lnTo>
                <a:cubicBezTo>
                  <a:pt x="283766" y="261694"/>
                  <a:pt x="284486" y="259537"/>
                  <a:pt x="284486" y="257740"/>
                </a:cubicBezTo>
                <a:cubicBezTo>
                  <a:pt x="284486" y="255583"/>
                  <a:pt x="283766" y="253786"/>
                  <a:pt x="282328" y="252348"/>
                </a:cubicBezTo>
                <a:lnTo>
                  <a:pt x="271538" y="241564"/>
                </a:lnTo>
                <a:close/>
                <a:moveTo>
                  <a:pt x="229818" y="200225"/>
                </a:moveTo>
                <a:lnTo>
                  <a:pt x="199608" y="230061"/>
                </a:lnTo>
                <a:lnTo>
                  <a:pt x="235213" y="265289"/>
                </a:lnTo>
                <a:lnTo>
                  <a:pt x="265424" y="235453"/>
                </a:lnTo>
                <a:lnTo>
                  <a:pt x="229818" y="200225"/>
                </a:lnTo>
                <a:close/>
                <a:moveTo>
                  <a:pt x="198169" y="183330"/>
                </a:moveTo>
                <a:cubicBezTo>
                  <a:pt x="196011" y="186206"/>
                  <a:pt x="193493" y="188722"/>
                  <a:pt x="190976" y="191238"/>
                </a:cubicBezTo>
                <a:cubicBezTo>
                  <a:pt x="188458" y="193754"/>
                  <a:pt x="185941" y="195911"/>
                  <a:pt x="183423" y="198428"/>
                </a:cubicBezTo>
                <a:lnTo>
                  <a:pt x="201046" y="216042"/>
                </a:lnTo>
                <a:lnTo>
                  <a:pt x="216152" y="201303"/>
                </a:lnTo>
                <a:lnTo>
                  <a:pt x="198169" y="183330"/>
                </a:lnTo>
                <a:close/>
                <a:moveTo>
                  <a:pt x="112712" y="81734"/>
                </a:moveTo>
                <a:cubicBezTo>
                  <a:pt x="103641" y="81734"/>
                  <a:pt x="96384" y="88991"/>
                  <a:pt x="96384" y="98062"/>
                </a:cubicBezTo>
                <a:cubicBezTo>
                  <a:pt x="96384" y="107134"/>
                  <a:pt x="103641" y="114391"/>
                  <a:pt x="112712" y="114391"/>
                </a:cubicBezTo>
                <a:cubicBezTo>
                  <a:pt x="121784" y="114391"/>
                  <a:pt x="129041" y="107134"/>
                  <a:pt x="129041" y="98062"/>
                </a:cubicBezTo>
                <a:cubicBezTo>
                  <a:pt x="129041" y="88991"/>
                  <a:pt x="121784" y="81734"/>
                  <a:pt x="112712" y="81734"/>
                </a:cubicBezTo>
                <a:close/>
                <a:moveTo>
                  <a:pt x="112712" y="73025"/>
                </a:moveTo>
                <a:cubicBezTo>
                  <a:pt x="126501" y="73025"/>
                  <a:pt x="137749" y="84274"/>
                  <a:pt x="137749" y="98062"/>
                </a:cubicBezTo>
                <a:cubicBezTo>
                  <a:pt x="137749" y="112214"/>
                  <a:pt x="126501" y="123462"/>
                  <a:pt x="112712" y="123462"/>
                </a:cubicBezTo>
                <a:cubicBezTo>
                  <a:pt x="98924" y="123462"/>
                  <a:pt x="87312" y="112214"/>
                  <a:pt x="87312" y="98062"/>
                </a:cubicBezTo>
                <a:cubicBezTo>
                  <a:pt x="87312" y="84274"/>
                  <a:pt x="98924" y="73025"/>
                  <a:pt x="112712" y="73025"/>
                </a:cubicBezTo>
                <a:close/>
                <a:moveTo>
                  <a:pt x="113326" y="51535"/>
                </a:moveTo>
                <a:cubicBezTo>
                  <a:pt x="100706" y="51535"/>
                  <a:pt x="89167" y="56595"/>
                  <a:pt x="80152" y="65268"/>
                </a:cubicBezTo>
                <a:cubicBezTo>
                  <a:pt x="71498" y="74302"/>
                  <a:pt x="66450" y="85867"/>
                  <a:pt x="66450" y="98515"/>
                </a:cubicBezTo>
                <a:cubicBezTo>
                  <a:pt x="66450" y="111163"/>
                  <a:pt x="71498" y="123089"/>
                  <a:pt x="80152" y="131762"/>
                </a:cubicBezTo>
                <a:lnTo>
                  <a:pt x="113326" y="165009"/>
                </a:lnTo>
                <a:lnTo>
                  <a:pt x="146500" y="131762"/>
                </a:lnTo>
                <a:cubicBezTo>
                  <a:pt x="164529" y="113332"/>
                  <a:pt x="164529" y="83698"/>
                  <a:pt x="146500" y="65268"/>
                </a:cubicBezTo>
                <a:cubicBezTo>
                  <a:pt x="137485" y="56595"/>
                  <a:pt x="125946" y="51535"/>
                  <a:pt x="113326" y="51535"/>
                </a:cubicBezTo>
                <a:close/>
                <a:moveTo>
                  <a:pt x="113326" y="42862"/>
                </a:moveTo>
                <a:cubicBezTo>
                  <a:pt x="128110" y="42862"/>
                  <a:pt x="142173" y="48644"/>
                  <a:pt x="152630" y="59124"/>
                </a:cubicBezTo>
                <a:cubicBezTo>
                  <a:pt x="174265" y="80807"/>
                  <a:pt x="174265" y="116223"/>
                  <a:pt x="152630" y="137906"/>
                </a:cubicBezTo>
                <a:lnTo>
                  <a:pt x="124143" y="166816"/>
                </a:lnTo>
                <a:lnTo>
                  <a:pt x="169938" y="166816"/>
                </a:lnTo>
                <a:cubicBezTo>
                  <a:pt x="172101" y="166816"/>
                  <a:pt x="174265" y="168623"/>
                  <a:pt x="174265" y="171514"/>
                </a:cubicBezTo>
                <a:cubicBezTo>
                  <a:pt x="174265" y="173682"/>
                  <a:pt x="172101" y="175851"/>
                  <a:pt x="169938" y="175851"/>
                </a:cubicBezTo>
                <a:lnTo>
                  <a:pt x="56714" y="175851"/>
                </a:lnTo>
                <a:cubicBezTo>
                  <a:pt x="54551" y="175851"/>
                  <a:pt x="52387" y="173682"/>
                  <a:pt x="52387" y="171514"/>
                </a:cubicBezTo>
                <a:cubicBezTo>
                  <a:pt x="52387" y="168623"/>
                  <a:pt x="54551" y="166816"/>
                  <a:pt x="56714" y="166816"/>
                </a:cubicBezTo>
                <a:lnTo>
                  <a:pt x="102508" y="166816"/>
                </a:lnTo>
                <a:lnTo>
                  <a:pt x="74022" y="137906"/>
                </a:lnTo>
                <a:cubicBezTo>
                  <a:pt x="52387" y="116223"/>
                  <a:pt x="52387" y="80807"/>
                  <a:pt x="74022" y="59124"/>
                </a:cubicBezTo>
                <a:cubicBezTo>
                  <a:pt x="84479" y="48644"/>
                  <a:pt x="98542" y="42862"/>
                  <a:pt x="113326" y="42862"/>
                </a:cubicBezTo>
                <a:close/>
                <a:moveTo>
                  <a:pt x="111852" y="8987"/>
                </a:moveTo>
                <a:cubicBezTo>
                  <a:pt x="84159" y="8987"/>
                  <a:pt x="58624" y="19771"/>
                  <a:pt x="38843" y="39182"/>
                </a:cubicBezTo>
                <a:cubicBezTo>
                  <a:pt x="19422" y="58594"/>
                  <a:pt x="8632" y="84476"/>
                  <a:pt x="8632" y="112155"/>
                </a:cubicBezTo>
                <a:cubicBezTo>
                  <a:pt x="8632" y="139474"/>
                  <a:pt x="19422" y="165356"/>
                  <a:pt x="38843" y="185127"/>
                </a:cubicBezTo>
                <a:cubicBezTo>
                  <a:pt x="58624" y="204539"/>
                  <a:pt x="84159" y="214963"/>
                  <a:pt x="111852" y="214963"/>
                </a:cubicBezTo>
                <a:cubicBezTo>
                  <a:pt x="139186" y="214963"/>
                  <a:pt x="165441" y="204539"/>
                  <a:pt x="184862" y="185127"/>
                </a:cubicBezTo>
                <a:cubicBezTo>
                  <a:pt x="204283" y="165356"/>
                  <a:pt x="215073" y="139474"/>
                  <a:pt x="215073" y="112155"/>
                </a:cubicBezTo>
                <a:cubicBezTo>
                  <a:pt x="215073" y="84476"/>
                  <a:pt x="204283" y="58594"/>
                  <a:pt x="184862" y="39182"/>
                </a:cubicBezTo>
                <a:cubicBezTo>
                  <a:pt x="165441" y="19771"/>
                  <a:pt x="139186" y="8987"/>
                  <a:pt x="111852" y="8987"/>
                </a:cubicBezTo>
                <a:close/>
                <a:moveTo>
                  <a:pt x="111852" y="0"/>
                </a:moveTo>
                <a:cubicBezTo>
                  <a:pt x="142063" y="0"/>
                  <a:pt x="170116" y="11863"/>
                  <a:pt x="190976" y="32712"/>
                </a:cubicBezTo>
                <a:cubicBezTo>
                  <a:pt x="212195" y="54280"/>
                  <a:pt x="223704" y="82319"/>
                  <a:pt x="223704" y="112155"/>
                </a:cubicBezTo>
                <a:cubicBezTo>
                  <a:pt x="223704" y="135520"/>
                  <a:pt x="216511" y="157448"/>
                  <a:pt x="203564" y="176140"/>
                </a:cubicBezTo>
                <a:lnTo>
                  <a:pt x="222266" y="194833"/>
                </a:lnTo>
                <a:lnTo>
                  <a:pt x="226582" y="190519"/>
                </a:lnTo>
                <a:cubicBezTo>
                  <a:pt x="228380" y="188722"/>
                  <a:pt x="231257" y="188722"/>
                  <a:pt x="233055" y="190519"/>
                </a:cubicBezTo>
                <a:lnTo>
                  <a:pt x="288442" y="246237"/>
                </a:lnTo>
                <a:cubicBezTo>
                  <a:pt x="294916" y="252348"/>
                  <a:pt x="294916" y="262773"/>
                  <a:pt x="288442" y="269243"/>
                </a:cubicBezTo>
                <a:lnTo>
                  <a:pt x="269021" y="288654"/>
                </a:lnTo>
                <a:cubicBezTo>
                  <a:pt x="265784" y="291890"/>
                  <a:pt x="261828" y="293328"/>
                  <a:pt x="257512" y="293328"/>
                </a:cubicBezTo>
                <a:cubicBezTo>
                  <a:pt x="253196" y="293328"/>
                  <a:pt x="249240" y="291890"/>
                  <a:pt x="246003" y="288654"/>
                </a:cubicBezTo>
                <a:lnTo>
                  <a:pt x="190616" y="233296"/>
                </a:lnTo>
                <a:cubicBezTo>
                  <a:pt x="188458" y="231139"/>
                  <a:pt x="188458" y="228623"/>
                  <a:pt x="190616" y="226826"/>
                </a:cubicBezTo>
                <a:lnTo>
                  <a:pt x="194572" y="222512"/>
                </a:lnTo>
                <a:lnTo>
                  <a:pt x="176230" y="203820"/>
                </a:lnTo>
                <a:cubicBezTo>
                  <a:pt x="157169" y="217120"/>
                  <a:pt x="135230" y="224309"/>
                  <a:pt x="111852" y="224309"/>
                </a:cubicBezTo>
                <a:cubicBezTo>
                  <a:pt x="82001" y="224309"/>
                  <a:pt x="53948" y="212087"/>
                  <a:pt x="32729" y="191238"/>
                </a:cubicBezTo>
                <a:cubicBezTo>
                  <a:pt x="11509" y="170029"/>
                  <a:pt x="0" y="141991"/>
                  <a:pt x="0" y="112155"/>
                </a:cubicBezTo>
                <a:cubicBezTo>
                  <a:pt x="0" y="82319"/>
                  <a:pt x="11509" y="54280"/>
                  <a:pt x="32729" y="32712"/>
                </a:cubicBezTo>
                <a:cubicBezTo>
                  <a:pt x="53948" y="11863"/>
                  <a:pt x="82001" y="0"/>
                  <a:pt x="1118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E42158-6E65-8A44-BCAB-5D98E75B6C05}"/>
              </a:ext>
            </a:extLst>
          </p:cNvPr>
          <p:cNvSpPr txBox="1"/>
          <p:nvPr userDrawn="1"/>
        </p:nvSpPr>
        <p:spPr>
          <a:xfrm>
            <a:off x="1226155" y="2827145"/>
            <a:ext cx="79220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+mj-lt"/>
                <a:cs typeface="Poppins" pitchFamily="2" charset="77"/>
              </a:rPr>
              <a:t>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0334B3-1FB0-6E47-9D6E-20C08B4E51E0}"/>
              </a:ext>
            </a:extLst>
          </p:cNvPr>
          <p:cNvSpPr txBox="1"/>
          <p:nvPr userDrawn="1"/>
        </p:nvSpPr>
        <p:spPr>
          <a:xfrm>
            <a:off x="3404518" y="2827145"/>
            <a:ext cx="909223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+mj-lt"/>
                <a:cs typeface="Poppins" pitchFamily="2" charset="77"/>
              </a:rPr>
              <a:t>02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426818-E318-1B4B-AF61-F119E6BFCF36}"/>
              </a:ext>
            </a:extLst>
          </p:cNvPr>
          <p:cNvSpPr txBox="1"/>
          <p:nvPr userDrawn="1"/>
        </p:nvSpPr>
        <p:spPr>
          <a:xfrm>
            <a:off x="5641389" y="2827145"/>
            <a:ext cx="909223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+mj-lt"/>
                <a:cs typeface="Poppins" pitchFamily="2" charset="77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F063E-5128-B046-8DA7-9006A72A6668}"/>
              </a:ext>
            </a:extLst>
          </p:cNvPr>
          <p:cNvSpPr txBox="1"/>
          <p:nvPr userDrawn="1"/>
        </p:nvSpPr>
        <p:spPr>
          <a:xfrm>
            <a:off x="7851008" y="2827145"/>
            <a:ext cx="96372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+mj-lt"/>
                <a:cs typeface="Poppins" pitchFamily="2" charset="77"/>
              </a:rPr>
              <a:t>04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DCB83A-7A28-4340-BA79-F6F1C51C5AAE}"/>
              </a:ext>
            </a:extLst>
          </p:cNvPr>
          <p:cNvSpPr txBox="1"/>
          <p:nvPr userDrawn="1"/>
        </p:nvSpPr>
        <p:spPr>
          <a:xfrm>
            <a:off x="10115132" y="2827145"/>
            <a:ext cx="909223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>
                <a:solidFill>
                  <a:schemeClr val="bg1"/>
                </a:solidFill>
                <a:latin typeface="+mj-lt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78448085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C26D40D7-191A-144F-B355-7A96ACBA9C36}"/>
              </a:ext>
            </a:extLst>
          </p:cNvPr>
          <p:cNvSpPr>
            <a:spLocks/>
          </p:cNvSpPr>
          <p:nvPr userDrawn="1"/>
        </p:nvSpPr>
        <p:spPr bwMode="auto">
          <a:xfrm>
            <a:off x="11204613" y="2589678"/>
            <a:ext cx="559357" cy="2725692"/>
          </a:xfrm>
          <a:custGeom>
            <a:avLst/>
            <a:gdLst>
              <a:gd name="T0" fmla="*/ 299 w 299"/>
              <a:gd name="T1" fmla="*/ 1290 h 1457"/>
              <a:gd name="T2" fmla="*/ 299 w 299"/>
              <a:gd name="T3" fmla="*/ 88 h 1457"/>
              <a:gd name="T4" fmla="*/ 237 w 299"/>
              <a:gd name="T5" fmla="*/ 122 h 1457"/>
              <a:gd name="T6" fmla="*/ 0 w 299"/>
              <a:gd name="T7" fmla="*/ 0 h 1457"/>
              <a:gd name="T8" fmla="*/ 0 w 299"/>
              <a:gd name="T9" fmla="*/ 1457 h 1457"/>
              <a:gd name="T10" fmla="*/ 299 w 299"/>
              <a:gd name="T11" fmla="*/ 1290 h 1457"/>
              <a:gd name="T12" fmla="*/ 299 w 299"/>
              <a:gd name="T13" fmla="*/ 129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9" h="1457">
                <a:moveTo>
                  <a:pt x="299" y="1290"/>
                </a:moveTo>
                <a:lnTo>
                  <a:pt x="299" y="88"/>
                </a:lnTo>
                <a:lnTo>
                  <a:pt x="237" y="122"/>
                </a:lnTo>
                <a:lnTo>
                  <a:pt x="0" y="0"/>
                </a:lnTo>
                <a:lnTo>
                  <a:pt x="0" y="1457"/>
                </a:lnTo>
                <a:lnTo>
                  <a:pt x="299" y="1290"/>
                </a:lnTo>
                <a:lnTo>
                  <a:pt x="299" y="129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0A65B58D-7FBE-F346-941E-7A08D6A12EC4}"/>
              </a:ext>
            </a:extLst>
          </p:cNvPr>
          <p:cNvSpPr>
            <a:spLocks/>
          </p:cNvSpPr>
          <p:nvPr userDrawn="1"/>
        </p:nvSpPr>
        <p:spPr bwMode="auto">
          <a:xfrm>
            <a:off x="9749165" y="853617"/>
            <a:ext cx="1898819" cy="4461754"/>
          </a:xfrm>
          <a:custGeom>
            <a:avLst/>
            <a:gdLst>
              <a:gd name="T0" fmla="*/ 778 w 1015"/>
              <a:gd name="T1" fmla="*/ 2385 h 2385"/>
              <a:gd name="T2" fmla="*/ 778 w 1015"/>
              <a:gd name="T3" fmla="*/ 928 h 2385"/>
              <a:gd name="T4" fmla="*/ 1015 w 1015"/>
              <a:gd name="T5" fmla="*/ 1050 h 2385"/>
              <a:gd name="T6" fmla="*/ 567 w 1015"/>
              <a:gd name="T7" fmla="*/ 0 h 2385"/>
              <a:gd name="T8" fmla="*/ 0 w 1015"/>
              <a:gd name="T9" fmla="*/ 532 h 2385"/>
              <a:gd name="T10" fmla="*/ 225 w 1015"/>
              <a:gd name="T11" fmla="*/ 645 h 2385"/>
              <a:gd name="T12" fmla="*/ 225 w 1015"/>
              <a:gd name="T13" fmla="*/ 2103 h 2385"/>
              <a:gd name="T14" fmla="*/ 778 w 1015"/>
              <a:gd name="T15" fmla="*/ 2385 h 2385"/>
              <a:gd name="T16" fmla="*/ 778 w 1015"/>
              <a:gd name="T17" fmla="*/ 2385 h 2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2385">
                <a:moveTo>
                  <a:pt x="778" y="2385"/>
                </a:moveTo>
                <a:lnTo>
                  <a:pt x="778" y="928"/>
                </a:lnTo>
                <a:lnTo>
                  <a:pt x="1015" y="1050"/>
                </a:lnTo>
                <a:lnTo>
                  <a:pt x="567" y="0"/>
                </a:lnTo>
                <a:lnTo>
                  <a:pt x="0" y="532"/>
                </a:lnTo>
                <a:lnTo>
                  <a:pt x="225" y="645"/>
                </a:lnTo>
                <a:lnTo>
                  <a:pt x="225" y="2103"/>
                </a:lnTo>
                <a:lnTo>
                  <a:pt x="778" y="2385"/>
                </a:lnTo>
                <a:lnTo>
                  <a:pt x="778" y="23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8E4C75C3-41FC-7240-9969-4E3D139437DE}"/>
              </a:ext>
            </a:extLst>
          </p:cNvPr>
          <p:cNvSpPr>
            <a:spLocks/>
          </p:cNvSpPr>
          <p:nvPr userDrawn="1"/>
        </p:nvSpPr>
        <p:spPr bwMode="auto">
          <a:xfrm>
            <a:off x="6718540" y="2432533"/>
            <a:ext cx="3402906" cy="772623"/>
          </a:xfrm>
          <a:custGeom>
            <a:avLst/>
            <a:gdLst>
              <a:gd name="T0" fmla="*/ 0 w 1819"/>
              <a:gd name="T1" fmla="*/ 413 h 413"/>
              <a:gd name="T2" fmla="*/ 0 w 1819"/>
              <a:gd name="T3" fmla="*/ 0 h 413"/>
              <a:gd name="T4" fmla="*/ 1819 w 1819"/>
              <a:gd name="T5" fmla="*/ 0 h 413"/>
              <a:gd name="T6" fmla="*/ 1819 w 1819"/>
              <a:gd name="T7" fmla="*/ 229 h 413"/>
              <a:gd name="T8" fmla="*/ 1519 w 1819"/>
              <a:gd name="T9" fmla="*/ 393 h 413"/>
              <a:gd name="T10" fmla="*/ 1519 w 1819"/>
              <a:gd name="T11" fmla="*/ 413 h 413"/>
              <a:gd name="T12" fmla="*/ 0 w 1819"/>
              <a:gd name="T13" fmla="*/ 413 h 413"/>
              <a:gd name="T14" fmla="*/ 0 w 1819"/>
              <a:gd name="T15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13">
                <a:moveTo>
                  <a:pt x="0" y="413"/>
                </a:moveTo>
                <a:lnTo>
                  <a:pt x="0" y="0"/>
                </a:lnTo>
                <a:lnTo>
                  <a:pt x="1819" y="0"/>
                </a:lnTo>
                <a:lnTo>
                  <a:pt x="1819" y="229"/>
                </a:lnTo>
                <a:lnTo>
                  <a:pt x="1519" y="393"/>
                </a:lnTo>
                <a:lnTo>
                  <a:pt x="1519" y="413"/>
                </a:lnTo>
                <a:lnTo>
                  <a:pt x="0" y="413"/>
                </a:lnTo>
                <a:lnTo>
                  <a:pt x="0" y="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1CC8FB8D-5DE0-F94A-889D-27586CDA096A}"/>
              </a:ext>
            </a:extLst>
          </p:cNvPr>
          <p:cNvSpPr>
            <a:spLocks/>
          </p:cNvSpPr>
          <p:nvPr userDrawn="1"/>
        </p:nvSpPr>
        <p:spPr bwMode="auto">
          <a:xfrm>
            <a:off x="6159184" y="3205159"/>
            <a:ext cx="3402906" cy="763270"/>
          </a:xfrm>
          <a:custGeom>
            <a:avLst/>
            <a:gdLst>
              <a:gd name="T0" fmla="*/ 0 w 1819"/>
              <a:gd name="T1" fmla="*/ 408 h 408"/>
              <a:gd name="T2" fmla="*/ 0 w 1819"/>
              <a:gd name="T3" fmla="*/ 0 h 408"/>
              <a:gd name="T4" fmla="*/ 1818 w 1819"/>
              <a:gd name="T5" fmla="*/ 0 h 408"/>
              <a:gd name="T6" fmla="*/ 1819 w 1819"/>
              <a:gd name="T7" fmla="*/ 225 h 408"/>
              <a:gd name="T8" fmla="*/ 1521 w 1819"/>
              <a:gd name="T9" fmla="*/ 392 h 408"/>
              <a:gd name="T10" fmla="*/ 1521 w 1819"/>
              <a:gd name="T11" fmla="*/ 408 h 408"/>
              <a:gd name="T12" fmla="*/ 0 w 1819"/>
              <a:gd name="T13" fmla="*/ 408 h 408"/>
              <a:gd name="T14" fmla="*/ 0 w 1819"/>
              <a:gd name="T1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08">
                <a:moveTo>
                  <a:pt x="0" y="408"/>
                </a:moveTo>
                <a:lnTo>
                  <a:pt x="0" y="0"/>
                </a:lnTo>
                <a:lnTo>
                  <a:pt x="1818" y="0"/>
                </a:lnTo>
                <a:lnTo>
                  <a:pt x="1819" y="225"/>
                </a:lnTo>
                <a:lnTo>
                  <a:pt x="1521" y="392"/>
                </a:lnTo>
                <a:lnTo>
                  <a:pt x="1521" y="408"/>
                </a:lnTo>
                <a:lnTo>
                  <a:pt x="0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73F2D7ED-EC95-FA4F-A09D-BCAC6200FFA8}"/>
              </a:ext>
            </a:extLst>
          </p:cNvPr>
          <p:cNvSpPr>
            <a:spLocks/>
          </p:cNvSpPr>
          <p:nvPr userDrawn="1"/>
        </p:nvSpPr>
        <p:spPr bwMode="auto">
          <a:xfrm>
            <a:off x="5601699" y="3968426"/>
            <a:ext cx="3402906" cy="767010"/>
          </a:xfrm>
          <a:custGeom>
            <a:avLst/>
            <a:gdLst>
              <a:gd name="T0" fmla="*/ 0 w 1819"/>
              <a:gd name="T1" fmla="*/ 410 h 410"/>
              <a:gd name="T2" fmla="*/ 0 w 1819"/>
              <a:gd name="T3" fmla="*/ 0 h 410"/>
              <a:gd name="T4" fmla="*/ 1819 w 1819"/>
              <a:gd name="T5" fmla="*/ 0 h 410"/>
              <a:gd name="T6" fmla="*/ 1819 w 1819"/>
              <a:gd name="T7" fmla="*/ 231 h 410"/>
              <a:gd name="T8" fmla="*/ 1518 w 1819"/>
              <a:gd name="T9" fmla="*/ 394 h 410"/>
              <a:gd name="T10" fmla="*/ 1518 w 1819"/>
              <a:gd name="T11" fmla="*/ 410 h 410"/>
              <a:gd name="T12" fmla="*/ 0 w 1819"/>
              <a:gd name="T13" fmla="*/ 410 h 410"/>
              <a:gd name="T14" fmla="*/ 0 w 1819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10">
                <a:moveTo>
                  <a:pt x="0" y="410"/>
                </a:moveTo>
                <a:lnTo>
                  <a:pt x="0" y="0"/>
                </a:lnTo>
                <a:lnTo>
                  <a:pt x="1819" y="0"/>
                </a:lnTo>
                <a:lnTo>
                  <a:pt x="1819" y="231"/>
                </a:lnTo>
                <a:lnTo>
                  <a:pt x="1518" y="394"/>
                </a:lnTo>
                <a:lnTo>
                  <a:pt x="1518" y="410"/>
                </a:lnTo>
                <a:lnTo>
                  <a:pt x="0" y="410"/>
                </a:lnTo>
                <a:lnTo>
                  <a:pt x="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BABE1C25-68D5-7E4F-90B5-1E07A4C748F6}"/>
              </a:ext>
            </a:extLst>
          </p:cNvPr>
          <p:cNvSpPr>
            <a:spLocks/>
          </p:cNvSpPr>
          <p:nvPr userDrawn="1"/>
        </p:nvSpPr>
        <p:spPr bwMode="auto">
          <a:xfrm>
            <a:off x="5038601" y="4735434"/>
            <a:ext cx="3402906" cy="982147"/>
          </a:xfrm>
          <a:custGeom>
            <a:avLst/>
            <a:gdLst>
              <a:gd name="T0" fmla="*/ 1819 w 1819"/>
              <a:gd name="T1" fmla="*/ 525 h 525"/>
              <a:gd name="T2" fmla="*/ 0 w 1819"/>
              <a:gd name="T3" fmla="*/ 525 h 525"/>
              <a:gd name="T4" fmla="*/ 0 w 1819"/>
              <a:gd name="T5" fmla="*/ 0 h 525"/>
              <a:gd name="T6" fmla="*/ 1819 w 1819"/>
              <a:gd name="T7" fmla="*/ 0 h 525"/>
              <a:gd name="T8" fmla="*/ 1819 w 1819"/>
              <a:gd name="T9" fmla="*/ 525 h 525"/>
              <a:gd name="T10" fmla="*/ 1819 w 1819"/>
              <a:gd name="T1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9" h="525">
                <a:moveTo>
                  <a:pt x="1819" y="525"/>
                </a:moveTo>
                <a:lnTo>
                  <a:pt x="0" y="525"/>
                </a:lnTo>
                <a:lnTo>
                  <a:pt x="0" y="0"/>
                </a:lnTo>
                <a:lnTo>
                  <a:pt x="1819" y="0"/>
                </a:lnTo>
                <a:lnTo>
                  <a:pt x="1819" y="525"/>
                </a:lnTo>
                <a:lnTo>
                  <a:pt x="1819" y="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8" name="Freeform 12">
            <a:extLst>
              <a:ext uri="{FF2B5EF4-FFF2-40B4-BE49-F238E27FC236}">
                <a16:creationId xmlns:a16="http://schemas.microsoft.com/office/drawing/2014/main" id="{BE299346-5D85-9344-97BD-2726738CEC9C}"/>
              </a:ext>
            </a:extLst>
          </p:cNvPr>
          <p:cNvSpPr>
            <a:spLocks/>
          </p:cNvSpPr>
          <p:nvPr userDrawn="1"/>
        </p:nvSpPr>
        <p:spPr bwMode="auto">
          <a:xfrm>
            <a:off x="9610728" y="2890869"/>
            <a:ext cx="1593885" cy="834358"/>
          </a:xfrm>
          <a:custGeom>
            <a:avLst/>
            <a:gdLst>
              <a:gd name="T0" fmla="*/ 852 w 852"/>
              <a:gd name="T1" fmla="*/ 281 h 446"/>
              <a:gd name="T2" fmla="*/ 299 w 852"/>
              <a:gd name="T3" fmla="*/ 0 h 446"/>
              <a:gd name="T4" fmla="*/ 0 w 852"/>
              <a:gd name="T5" fmla="*/ 166 h 446"/>
              <a:gd name="T6" fmla="*/ 554 w 852"/>
              <a:gd name="T7" fmla="*/ 446 h 446"/>
              <a:gd name="T8" fmla="*/ 852 w 852"/>
              <a:gd name="T9" fmla="*/ 281 h 446"/>
              <a:gd name="T10" fmla="*/ 852 w 852"/>
              <a:gd name="T11" fmla="*/ 28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446">
                <a:moveTo>
                  <a:pt x="852" y="281"/>
                </a:moveTo>
                <a:lnTo>
                  <a:pt x="299" y="0"/>
                </a:lnTo>
                <a:lnTo>
                  <a:pt x="0" y="166"/>
                </a:lnTo>
                <a:lnTo>
                  <a:pt x="554" y="446"/>
                </a:lnTo>
                <a:lnTo>
                  <a:pt x="852" y="281"/>
                </a:lnTo>
                <a:lnTo>
                  <a:pt x="852" y="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id="{35CBE931-B34D-2144-A420-9E265ABFA96C}"/>
              </a:ext>
            </a:extLst>
          </p:cNvPr>
          <p:cNvSpPr>
            <a:spLocks/>
          </p:cNvSpPr>
          <p:nvPr userDrawn="1"/>
        </p:nvSpPr>
        <p:spPr bwMode="auto">
          <a:xfrm>
            <a:off x="9610729" y="3201414"/>
            <a:ext cx="1036399" cy="2424500"/>
          </a:xfrm>
          <a:custGeom>
            <a:avLst/>
            <a:gdLst>
              <a:gd name="T0" fmla="*/ 554 w 554"/>
              <a:gd name="T1" fmla="*/ 1296 h 1296"/>
              <a:gd name="T2" fmla="*/ 554 w 554"/>
              <a:gd name="T3" fmla="*/ 280 h 1296"/>
              <a:gd name="T4" fmla="*/ 0 w 554"/>
              <a:gd name="T5" fmla="*/ 0 h 1296"/>
              <a:gd name="T6" fmla="*/ 0 w 554"/>
              <a:gd name="T7" fmla="*/ 1013 h 1296"/>
              <a:gd name="T8" fmla="*/ 554 w 554"/>
              <a:gd name="T9" fmla="*/ 1296 h 1296"/>
              <a:gd name="T10" fmla="*/ 554 w 554"/>
              <a:gd name="T1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4" h="1296">
                <a:moveTo>
                  <a:pt x="554" y="1296"/>
                </a:moveTo>
                <a:lnTo>
                  <a:pt x="554" y="280"/>
                </a:lnTo>
                <a:lnTo>
                  <a:pt x="0" y="0"/>
                </a:lnTo>
                <a:lnTo>
                  <a:pt x="0" y="1013"/>
                </a:lnTo>
                <a:lnTo>
                  <a:pt x="554" y="1296"/>
                </a:lnTo>
                <a:lnTo>
                  <a:pt x="554" y="12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id="{15623F37-A0F3-314B-A704-BF4AA23E385B}"/>
              </a:ext>
            </a:extLst>
          </p:cNvPr>
          <p:cNvSpPr>
            <a:spLocks/>
          </p:cNvSpPr>
          <p:nvPr userDrawn="1"/>
        </p:nvSpPr>
        <p:spPr bwMode="auto">
          <a:xfrm>
            <a:off x="10647128" y="3416553"/>
            <a:ext cx="557486" cy="2209363"/>
          </a:xfrm>
          <a:custGeom>
            <a:avLst/>
            <a:gdLst>
              <a:gd name="T0" fmla="*/ 298 w 298"/>
              <a:gd name="T1" fmla="*/ 1015 h 1181"/>
              <a:gd name="T2" fmla="*/ 298 w 298"/>
              <a:gd name="T3" fmla="*/ 0 h 1181"/>
              <a:gd name="T4" fmla="*/ 0 w 298"/>
              <a:gd name="T5" fmla="*/ 165 h 1181"/>
              <a:gd name="T6" fmla="*/ 0 w 298"/>
              <a:gd name="T7" fmla="*/ 1181 h 1181"/>
              <a:gd name="T8" fmla="*/ 298 w 298"/>
              <a:gd name="T9" fmla="*/ 1015 h 1181"/>
              <a:gd name="T10" fmla="*/ 298 w 298"/>
              <a:gd name="T11" fmla="*/ 1015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" h="1181">
                <a:moveTo>
                  <a:pt x="298" y="1015"/>
                </a:moveTo>
                <a:lnTo>
                  <a:pt x="298" y="0"/>
                </a:lnTo>
                <a:lnTo>
                  <a:pt x="0" y="165"/>
                </a:lnTo>
                <a:lnTo>
                  <a:pt x="0" y="1181"/>
                </a:lnTo>
                <a:lnTo>
                  <a:pt x="298" y="1015"/>
                </a:lnTo>
                <a:lnTo>
                  <a:pt x="298" y="101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61" name="Freeform 15">
            <a:extLst>
              <a:ext uri="{FF2B5EF4-FFF2-40B4-BE49-F238E27FC236}">
                <a16:creationId xmlns:a16="http://schemas.microsoft.com/office/drawing/2014/main" id="{D2329F90-68B3-E146-B5CA-044E41136B15}"/>
              </a:ext>
            </a:extLst>
          </p:cNvPr>
          <p:cNvSpPr>
            <a:spLocks/>
          </p:cNvSpPr>
          <p:nvPr userDrawn="1"/>
        </p:nvSpPr>
        <p:spPr bwMode="auto">
          <a:xfrm>
            <a:off x="9053244" y="3654138"/>
            <a:ext cx="1593884" cy="834357"/>
          </a:xfrm>
          <a:custGeom>
            <a:avLst/>
            <a:gdLst>
              <a:gd name="T0" fmla="*/ 852 w 852"/>
              <a:gd name="T1" fmla="*/ 283 h 446"/>
              <a:gd name="T2" fmla="*/ 298 w 852"/>
              <a:gd name="T3" fmla="*/ 0 h 446"/>
              <a:gd name="T4" fmla="*/ 0 w 852"/>
              <a:gd name="T5" fmla="*/ 166 h 446"/>
              <a:gd name="T6" fmla="*/ 553 w 852"/>
              <a:gd name="T7" fmla="*/ 446 h 446"/>
              <a:gd name="T8" fmla="*/ 852 w 852"/>
              <a:gd name="T9" fmla="*/ 283 h 446"/>
              <a:gd name="T10" fmla="*/ 852 w 852"/>
              <a:gd name="T11" fmla="*/ 283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446">
                <a:moveTo>
                  <a:pt x="852" y="283"/>
                </a:moveTo>
                <a:lnTo>
                  <a:pt x="298" y="0"/>
                </a:lnTo>
                <a:lnTo>
                  <a:pt x="0" y="166"/>
                </a:lnTo>
                <a:lnTo>
                  <a:pt x="553" y="446"/>
                </a:lnTo>
                <a:lnTo>
                  <a:pt x="852" y="283"/>
                </a:lnTo>
                <a:lnTo>
                  <a:pt x="852" y="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id="{5E214468-C56C-6B46-AE86-1061C0BFA428}"/>
              </a:ext>
            </a:extLst>
          </p:cNvPr>
          <p:cNvSpPr>
            <a:spLocks/>
          </p:cNvSpPr>
          <p:nvPr userDrawn="1"/>
        </p:nvSpPr>
        <p:spPr bwMode="auto">
          <a:xfrm>
            <a:off x="10087771" y="4183563"/>
            <a:ext cx="559357" cy="1751029"/>
          </a:xfrm>
          <a:custGeom>
            <a:avLst/>
            <a:gdLst>
              <a:gd name="T0" fmla="*/ 299 w 299"/>
              <a:gd name="T1" fmla="*/ 771 h 936"/>
              <a:gd name="T2" fmla="*/ 299 w 299"/>
              <a:gd name="T3" fmla="*/ 0 h 936"/>
              <a:gd name="T4" fmla="*/ 0 w 299"/>
              <a:gd name="T5" fmla="*/ 163 h 936"/>
              <a:gd name="T6" fmla="*/ 0 w 299"/>
              <a:gd name="T7" fmla="*/ 936 h 936"/>
              <a:gd name="T8" fmla="*/ 299 w 299"/>
              <a:gd name="T9" fmla="*/ 771 h 936"/>
              <a:gd name="T10" fmla="*/ 299 w 299"/>
              <a:gd name="T11" fmla="*/ 7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936">
                <a:moveTo>
                  <a:pt x="299" y="771"/>
                </a:moveTo>
                <a:lnTo>
                  <a:pt x="299" y="0"/>
                </a:lnTo>
                <a:lnTo>
                  <a:pt x="0" y="163"/>
                </a:lnTo>
                <a:lnTo>
                  <a:pt x="0" y="936"/>
                </a:lnTo>
                <a:lnTo>
                  <a:pt x="299" y="771"/>
                </a:lnTo>
                <a:lnTo>
                  <a:pt x="299" y="77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0C823CE6-971C-5C46-9111-17B5BEF34A30}"/>
              </a:ext>
            </a:extLst>
          </p:cNvPr>
          <p:cNvSpPr>
            <a:spLocks/>
          </p:cNvSpPr>
          <p:nvPr userDrawn="1"/>
        </p:nvSpPr>
        <p:spPr bwMode="auto">
          <a:xfrm>
            <a:off x="9053240" y="3964684"/>
            <a:ext cx="1034528" cy="1969907"/>
          </a:xfrm>
          <a:custGeom>
            <a:avLst/>
            <a:gdLst>
              <a:gd name="T0" fmla="*/ 553 w 553"/>
              <a:gd name="T1" fmla="*/ 1053 h 1053"/>
              <a:gd name="T2" fmla="*/ 553 w 553"/>
              <a:gd name="T3" fmla="*/ 280 h 1053"/>
              <a:gd name="T4" fmla="*/ 0 w 553"/>
              <a:gd name="T5" fmla="*/ 0 h 1053"/>
              <a:gd name="T6" fmla="*/ 0 w 553"/>
              <a:gd name="T7" fmla="*/ 772 h 1053"/>
              <a:gd name="T8" fmla="*/ 553 w 553"/>
              <a:gd name="T9" fmla="*/ 1053 h 1053"/>
              <a:gd name="T10" fmla="*/ 553 w 553"/>
              <a:gd name="T11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3" h="1053">
                <a:moveTo>
                  <a:pt x="553" y="1053"/>
                </a:moveTo>
                <a:lnTo>
                  <a:pt x="553" y="280"/>
                </a:lnTo>
                <a:lnTo>
                  <a:pt x="0" y="0"/>
                </a:lnTo>
                <a:lnTo>
                  <a:pt x="0" y="772"/>
                </a:lnTo>
                <a:lnTo>
                  <a:pt x="553" y="1053"/>
                </a:lnTo>
                <a:lnTo>
                  <a:pt x="553" y="105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>
              <a:latin typeface="Lato Light" panose="020F0502020204030203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AF82D8-CBDA-364B-8B56-4401ED402860}"/>
              </a:ext>
            </a:extLst>
          </p:cNvPr>
          <p:cNvGrpSpPr/>
          <p:nvPr userDrawn="1"/>
        </p:nvGrpSpPr>
        <p:grpSpPr>
          <a:xfrm>
            <a:off x="8493884" y="4426759"/>
            <a:ext cx="1593888" cy="1820247"/>
            <a:chOff x="8526457" y="4929184"/>
            <a:chExt cx="1352552" cy="1544637"/>
          </a:xfrm>
        </p:grpSpPr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EDAEAB13-AF85-AF44-AE8C-A57A8A0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0" y="4929184"/>
              <a:ext cx="1352549" cy="709613"/>
            </a:xfrm>
            <a:custGeom>
              <a:avLst/>
              <a:gdLst>
                <a:gd name="T0" fmla="*/ 852 w 852"/>
                <a:gd name="T1" fmla="*/ 282 h 447"/>
                <a:gd name="T2" fmla="*/ 299 w 852"/>
                <a:gd name="T3" fmla="*/ 0 h 447"/>
                <a:gd name="T4" fmla="*/ 0 w 852"/>
                <a:gd name="T5" fmla="*/ 165 h 447"/>
                <a:gd name="T6" fmla="*/ 554 w 852"/>
                <a:gd name="T7" fmla="*/ 447 h 447"/>
                <a:gd name="T8" fmla="*/ 852 w 852"/>
                <a:gd name="T9" fmla="*/ 282 h 447"/>
                <a:gd name="T10" fmla="*/ 852 w 852"/>
                <a:gd name="T11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2" h="447">
                  <a:moveTo>
                    <a:pt x="852" y="282"/>
                  </a:moveTo>
                  <a:lnTo>
                    <a:pt x="299" y="0"/>
                  </a:lnTo>
                  <a:lnTo>
                    <a:pt x="0" y="165"/>
                  </a:lnTo>
                  <a:lnTo>
                    <a:pt x="554" y="447"/>
                  </a:lnTo>
                  <a:lnTo>
                    <a:pt x="852" y="282"/>
                  </a:lnTo>
                  <a:lnTo>
                    <a:pt x="852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>
                <a:latin typeface="Lato Light" panose="020F0502020204030203" pitchFamily="34" charset="0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DE5AFF74-D00D-E841-8DE0-877E05D9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4" y="5376859"/>
              <a:ext cx="473075" cy="1096962"/>
            </a:xfrm>
            <a:custGeom>
              <a:avLst/>
              <a:gdLst>
                <a:gd name="T0" fmla="*/ 298 w 298"/>
                <a:gd name="T1" fmla="*/ 524 h 691"/>
                <a:gd name="T2" fmla="*/ 298 w 298"/>
                <a:gd name="T3" fmla="*/ 0 h 691"/>
                <a:gd name="T4" fmla="*/ 0 w 298"/>
                <a:gd name="T5" fmla="*/ 165 h 691"/>
                <a:gd name="T6" fmla="*/ 0 w 298"/>
                <a:gd name="T7" fmla="*/ 691 h 691"/>
                <a:gd name="T8" fmla="*/ 298 w 298"/>
                <a:gd name="T9" fmla="*/ 524 h 691"/>
                <a:gd name="T10" fmla="*/ 298 w 298"/>
                <a:gd name="T11" fmla="*/ 52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691">
                  <a:moveTo>
                    <a:pt x="298" y="524"/>
                  </a:moveTo>
                  <a:lnTo>
                    <a:pt x="298" y="0"/>
                  </a:lnTo>
                  <a:lnTo>
                    <a:pt x="0" y="165"/>
                  </a:lnTo>
                  <a:lnTo>
                    <a:pt x="0" y="691"/>
                  </a:lnTo>
                  <a:lnTo>
                    <a:pt x="298" y="524"/>
                  </a:lnTo>
                  <a:lnTo>
                    <a:pt x="298" y="5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>
                <a:latin typeface="Lato Light" panose="020F0502020204030203" pitchFamily="34" charset="0"/>
              </a:endParaRPr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7FFE2266-5685-E649-9710-7CCFDC7E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57" y="5191122"/>
              <a:ext cx="879474" cy="1282699"/>
            </a:xfrm>
            <a:custGeom>
              <a:avLst/>
              <a:gdLst>
                <a:gd name="T0" fmla="*/ 554 w 554"/>
                <a:gd name="T1" fmla="*/ 808 h 808"/>
                <a:gd name="T2" fmla="*/ 554 w 554"/>
                <a:gd name="T3" fmla="*/ 282 h 808"/>
                <a:gd name="T4" fmla="*/ 0 w 554"/>
                <a:gd name="T5" fmla="*/ 0 h 808"/>
                <a:gd name="T6" fmla="*/ 0 w 554"/>
                <a:gd name="T7" fmla="*/ 525 h 808"/>
                <a:gd name="T8" fmla="*/ 554 w 554"/>
                <a:gd name="T9" fmla="*/ 808 h 808"/>
                <a:gd name="T10" fmla="*/ 554 w 554"/>
                <a:gd name="T1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808">
                  <a:moveTo>
                    <a:pt x="554" y="808"/>
                  </a:moveTo>
                  <a:lnTo>
                    <a:pt x="554" y="282"/>
                  </a:lnTo>
                  <a:lnTo>
                    <a:pt x="0" y="0"/>
                  </a:lnTo>
                  <a:lnTo>
                    <a:pt x="0" y="525"/>
                  </a:lnTo>
                  <a:lnTo>
                    <a:pt x="554" y="808"/>
                  </a:lnTo>
                  <a:lnTo>
                    <a:pt x="554" y="8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>
                <a:latin typeface="Lato Light" panose="020F0502020204030203" pitchFamily="34" charset="0"/>
              </a:endParaRPr>
            </a:p>
          </p:txBody>
        </p:sp>
      </p:grpSp>
      <p:sp>
        <p:nvSpPr>
          <p:cNvPr id="72" name="Subtitle 2">
            <a:extLst>
              <a:ext uri="{FF2B5EF4-FFF2-40B4-BE49-F238E27FC236}">
                <a16:creationId xmlns:a16="http://schemas.microsoft.com/office/drawing/2014/main" id="{51F7F407-43D1-9D47-9E4C-5693F0953E6F}"/>
              </a:ext>
            </a:extLst>
          </p:cNvPr>
          <p:cNvSpPr txBox="1">
            <a:spLocks/>
          </p:cNvSpPr>
          <p:nvPr userDrawn="1"/>
        </p:nvSpPr>
        <p:spPr>
          <a:xfrm>
            <a:off x="5182629" y="4954313"/>
            <a:ext cx="3113891" cy="5714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BF85DD0-3632-5642-9808-A5FCCF8D1EBB}"/>
              </a:ext>
            </a:extLst>
          </p:cNvPr>
          <p:cNvSpPr txBox="1">
            <a:spLocks/>
          </p:cNvSpPr>
          <p:nvPr userDrawn="1"/>
        </p:nvSpPr>
        <p:spPr>
          <a:xfrm>
            <a:off x="5741985" y="4071693"/>
            <a:ext cx="3113891" cy="5714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F0FD9EA-F816-9048-B1AF-679D24DDD967}"/>
              </a:ext>
            </a:extLst>
          </p:cNvPr>
          <p:cNvSpPr txBox="1">
            <a:spLocks/>
          </p:cNvSpPr>
          <p:nvPr userDrawn="1"/>
        </p:nvSpPr>
        <p:spPr>
          <a:xfrm>
            <a:off x="6298560" y="3313153"/>
            <a:ext cx="3113891" cy="5714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E5845AC0-7060-D44C-A0AC-00CEC77DD35F}"/>
              </a:ext>
            </a:extLst>
          </p:cNvPr>
          <p:cNvSpPr txBox="1">
            <a:spLocks/>
          </p:cNvSpPr>
          <p:nvPr userDrawn="1"/>
        </p:nvSpPr>
        <p:spPr>
          <a:xfrm>
            <a:off x="6856884" y="2535365"/>
            <a:ext cx="3113891" cy="5714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5AFBC2-88BF-E841-A375-257E19C4E970}"/>
              </a:ext>
            </a:extLst>
          </p:cNvPr>
          <p:cNvSpPr txBox="1"/>
          <p:nvPr userDrawn="1"/>
        </p:nvSpPr>
        <p:spPr>
          <a:xfrm>
            <a:off x="1394693" y="5080026"/>
            <a:ext cx="1667782" cy="3631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>
                <a:solidFill>
                  <a:schemeClr val="accent1"/>
                </a:solidFill>
                <a:latin typeface="+mn-lt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4EAAFB19-D9F7-C143-8C1C-9C7953DAAD68}"/>
              </a:ext>
            </a:extLst>
          </p:cNvPr>
          <p:cNvSpPr txBox="1">
            <a:spLocks/>
          </p:cNvSpPr>
          <p:nvPr userDrawn="1"/>
        </p:nvSpPr>
        <p:spPr>
          <a:xfrm>
            <a:off x="1342519" y="5416314"/>
            <a:ext cx="3551518" cy="5792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700461C-C484-1844-8283-FF1C8384CE0F}"/>
              </a:ext>
            </a:extLst>
          </p:cNvPr>
          <p:cNvSpPr txBox="1"/>
          <p:nvPr userDrawn="1"/>
        </p:nvSpPr>
        <p:spPr>
          <a:xfrm>
            <a:off x="1394693" y="1452041"/>
            <a:ext cx="1667782" cy="3631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>
                <a:solidFill>
                  <a:schemeClr val="accent4"/>
                </a:solidFill>
                <a:latin typeface="+mn-lt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C80744F4-0CAA-5743-8FAD-947D9B27C1C6}"/>
              </a:ext>
            </a:extLst>
          </p:cNvPr>
          <p:cNvSpPr txBox="1">
            <a:spLocks/>
          </p:cNvSpPr>
          <p:nvPr userDrawn="1"/>
        </p:nvSpPr>
        <p:spPr>
          <a:xfrm>
            <a:off x="1342519" y="1788329"/>
            <a:ext cx="3551518" cy="5792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F65626-11F6-1549-A9BA-ACDD1940BCCC}"/>
              </a:ext>
            </a:extLst>
          </p:cNvPr>
          <p:cNvSpPr txBox="1"/>
          <p:nvPr userDrawn="1"/>
        </p:nvSpPr>
        <p:spPr>
          <a:xfrm>
            <a:off x="1394693" y="2652906"/>
            <a:ext cx="1667782" cy="3631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>
                <a:solidFill>
                  <a:schemeClr val="accent3"/>
                </a:solidFill>
                <a:latin typeface="+mn-lt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30A0323A-88B2-594E-B535-1FBA4B839750}"/>
              </a:ext>
            </a:extLst>
          </p:cNvPr>
          <p:cNvSpPr txBox="1">
            <a:spLocks/>
          </p:cNvSpPr>
          <p:nvPr userDrawn="1"/>
        </p:nvSpPr>
        <p:spPr>
          <a:xfrm>
            <a:off x="1342519" y="2989194"/>
            <a:ext cx="3551518" cy="5792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13369C-4569-8248-94CC-6DCA5291E9A5}"/>
              </a:ext>
            </a:extLst>
          </p:cNvPr>
          <p:cNvSpPr txBox="1"/>
          <p:nvPr userDrawn="1"/>
        </p:nvSpPr>
        <p:spPr>
          <a:xfrm>
            <a:off x="1394693" y="3879162"/>
            <a:ext cx="1667782" cy="3631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>
                <a:solidFill>
                  <a:schemeClr val="accent2"/>
                </a:solidFill>
                <a:latin typeface="+mn-lt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4CF34AD-14F2-F54B-990B-7271C888488E}"/>
              </a:ext>
            </a:extLst>
          </p:cNvPr>
          <p:cNvSpPr txBox="1">
            <a:spLocks/>
          </p:cNvSpPr>
          <p:nvPr userDrawn="1"/>
        </p:nvSpPr>
        <p:spPr>
          <a:xfrm>
            <a:off x="1342519" y="4215450"/>
            <a:ext cx="3551518" cy="5792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0"/>
              </a:lnSpc>
            </a:pPr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Green marketing is a practice whereby companies seek to go above</a:t>
            </a:r>
          </a:p>
        </p:txBody>
      </p:sp>
    </p:spTree>
    <p:extLst>
      <p:ext uri="{BB962C8B-B14F-4D97-AF65-F5344CB8AC3E}">
        <p14:creationId xmlns:p14="http://schemas.microsoft.com/office/powerpoint/2010/main" val="1029366329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11" name="2D Donut Chart"/>
          <p:cNvGraphicFramePr/>
          <p:nvPr userDrawn="1"/>
        </p:nvGraphicFramePr>
        <p:xfrm>
          <a:off x="4663031" y="1913659"/>
          <a:ext cx="2294027" cy="188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2D Donut Chart"/>
          <p:cNvGraphicFramePr/>
          <p:nvPr userDrawn="1"/>
        </p:nvGraphicFramePr>
        <p:xfrm>
          <a:off x="995482" y="1858879"/>
          <a:ext cx="2294027" cy="188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290AA8-900B-C542-9B7B-2FC0840072ED}"/>
              </a:ext>
            </a:extLst>
          </p:cNvPr>
          <p:cNvSpPr txBox="1"/>
          <p:nvPr userDrawn="1"/>
        </p:nvSpPr>
        <p:spPr>
          <a:xfrm>
            <a:off x="1087013" y="4019322"/>
            <a:ext cx="2384384" cy="153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Title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sym typeface="Helvetica Neue"/>
            </a:endParaRPr>
          </a:p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tx1">
                    <a:lumMod val="50000"/>
                  </a:schemeClr>
                </a:solidFill>
                <a:latin typeface="+mn-lt"/>
                <a:sym typeface="Helvetica Neue"/>
              </a:rPr>
              <a:t>Our business development team members actively pursued 25 major accounts and our existing clients provided referrals as well.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C5A85-50EF-244E-840E-7F7229ECE03F}"/>
              </a:ext>
            </a:extLst>
          </p:cNvPr>
          <p:cNvSpPr/>
          <p:nvPr userDrawn="1"/>
        </p:nvSpPr>
        <p:spPr>
          <a:xfrm>
            <a:off x="1485103" y="2418921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25500" hangingPunct="0"/>
            <a:r>
              <a:rPr lang="en-US" sz="4400" kern="0">
                <a:ln w="0"/>
                <a:solidFill>
                  <a:schemeClr val="tx2"/>
                </a:solidFill>
                <a:effectLst/>
                <a:latin typeface="+mj-lt"/>
                <a:sym typeface="Helvetica Neue"/>
              </a:rPr>
              <a:t>35%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C5A85-50EF-244E-840E-7F7229ECE03F}"/>
              </a:ext>
            </a:extLst>
          </p:cNvPr>
          <p:cNvSpPr/>
          <p:nvPr userDrawn="1"/>
        </p:nvSpPr>
        <p:spPr>
          <a:xfrm>
            <a:off x="5161775" y="2418921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25500" hangingPunct="0"/>
            <a:r>
              <a:rPr lang="en-US" sz="4400" kern="0">
                <a:ln w="0"/>
                <a:solidFill>
                  <a:srgbClr val="00B0F0"/>
                </a:solidFill>
                <a:effectLst/>
                <a:latin typeface="+mj-lt"/>
                <a:sym typeface="Helvetica Neue"/>
              </a:rPr>
              <a:t>70%</a:t>
            </a:r>
          </a:p>
        </p:txBody>
      </p:sp>
      <p:graphicFrame>
        <p:nvGraphicFramePr>
          <p:cNvPr id="16" name="2D Donut Chart"/>
          <p:cNvGraphicFramePr/>
          <p:nvPr userDrawn="1"/>
        </p:nvGraphicFramePr>
        <p:xfrm>
          <a:off x="8330580" y="1913659"/>
          <a:ext cx="2294027" cy="188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0FC5A85-50EF-244E-840E-7F7229ECE03F}"/>
              </a:ext>
            </a:extLst>
          </p:cNvPr>
          <p:cNvSpPr/>
          <p:nvPr userDrawn="1"/>
        </p:nvSpPr>
        <p:spPr>
          <a:xfrm>
            <a:off x="8815047" y="2418921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25500" hangingPunct="0"/>
            <a:r>
              <a:rPr lang="en-US" sz="4400" kern="0">
                <a:ln w="0"/>
                <a:solidFill>
                  <a:schemeClr val="accent3"/>
                </a:solidFill>
                <a:effectLst/>
                <a:latin typeface="+mj-lt"/>
                <a:sym typeface="Helvetica Neue"/>
              </a:rPr>
              <a:t>95%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90AA8-900B-C542-9B7B-2FC0840072ED}"/>
              </a:ext>
            </a:extLst>
          </p:cNvPr>
          <p:cNvSpPr txBox="1"/>
          <p:nvPr userDrawn="1"/>
        </p:nvSpPr>
        <p:spPr>
          <a:xfrm>
            <a:off x="4671162" y="4019322"/>
            <a:ext cx="2384384" cy="153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Title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sym typeface="Helvetica Neue"/>
            </a:endParaRPr>
          </a:p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tx1">
                    <a:lumMod val="50000"/>
                  </a:schemeClr>
                </a:solidFill>
                <a:sym typeface="Helvetica Neue"/>
              </a:rPr>
              <a:t>Our business development team members actively pursued 25 major accounts and our existing clients provided referrals as well.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90AA8-900B-C542-9B7B-2FC0840072ED}"/>
              </a:ext>
            </a:extLst>
          </p:cNvPr>
          <p:cNvSpPr txBox="1"/>
          <p:nvPr userDrawn="1"/>
        </p:nvSpPr>
        <p:spPr>
          <a:xfrm>
            <a:off x="8370733" y="4019322"/>
            <a:ext cx="2384384" cy="153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Title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sym typeface="Helvetica Neue"/>
            </a:endParaRPr>
          </a:p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tx1">
                    <a:lumMod val="50000"/>
                  </a:schemeClr>
                </a:solidFill>
                <a:sym typeface="Helvetica Neue"/>
              </a:rPr>
              <a:t>Our business development team members actively pursued 25 major accounts and our existing clients provided referrals as well.</a:t>
            </a:r>
          </a:p>
        </p:txBody>
      </p:sp>
    </p:spTree>
    <p:extLst>
      <p:ext uri="{BB962C8B-B14F-4D97-AF65-F5344CB8AC3E}">
        <p14:creationId xmlns:p14="http://schemas.microsoft.com/office/powerpoint/2010/main" val="2817315967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3DA12AD-8C29-B04C-9F99-F3AFB14F5A63}"/>
              </a:ext>
            </a:extLst>
          </p:cNvPr>
          <p:cNvGrpSpPr/>
          <p:nvPr userDrawn="1"/>
        </p:nvGrpSpPr>
        <p:grpSpPr>
          <a:xfrm>
            <a:off x="8691204" y="2027061"/>
            <a:ext cx="2378174" cy="3032177"/>
            <a:chOff x="17986091" y="5710898"/>
            <a:chExt cx="5080001" cy="6477001"/>
          </a:xfrm>
        </p:grpSpPr>
        <p:sp>
          <p:nvSpPr>
            <p:cNvPr id="94" name="Rounded Rectangle"/>
            <p:cNvSpPr/>
            <p:nvPr/>
          </p:nvSpPr>
          <p:spPr>
            <a:xfrm>
              <a:off x="17986091" y="5710898"/>
              <a:ext cx="5080001" cy="6477001"/>
            </a:xfrm>
            <a:prstGeom prst="roundRect">
              <a:avLst>
                <a:gd name="adj" fmla="val 4180"/>
              </a:avLst>
            </a:prstGeom>
            <a:solidFill>
              <a:srgbClr val="FFFFFF"/>
            </a:solidFill>
            <a:ln w="12700">
              <a:miter lim="400000"/>
            </a:ln>
            <a:effectLst>
              <a:outerShdw blurRad="139700" dist="50800" dir="2700000" sx="101000" sy="101000" algn="tl" rotWithShape="0">
                <a:prstClr val="black">
                  <a:alpha val="16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D42C83-A7B7-7044-B9DA-F511FF9629F7}"/>
                </a:ext>
              </a:extLst>
            </p:cNvPr>
            <p:cNvSpPr txBox="1"/>
            <p:nvPr/>
          </p:nvSpPr>
          <p:spPr>
            <a:xfrm>
              <a:off x="18646327" y="6319115"/>
              <a:ext cx="3810002" cy="1665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E45A00"/>
                  </a:solidFill>
                  <a:effectLst/>
                  <a:uLnTx/>
                  <a:uFillTx/>
                  <a:latin typeface="+mj-lt"/>
                  <a:sym typeface="Helvetica Neue"/>
                </a:rPr>
                <a:t>Product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Q 4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Detail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F8D416A-D8F6-F440-A4F2-3598898313E4}"/>
              </a:ext>
            </a:extLst>
          </p:cNvPr>
          <p:cNvGrpSpPr/>
          <p:nvPr userDrawn="1"/>
        </p:nvGrpSpPr>
        <p:grpSpPr>
          <a:xfrm>
            <a:off x="6096620" y="2027061"/>
            <a:ext cx="2378174" cy="3032177"/>
            <a:chOff x="12443818" y="5710898"/>
            <a:chExt cx="5080001" cy="6477001"/>
          </a:xfrm>
        </p:grpSpPr>
        <p:sp>
          <p:nvSpPr>
            <p:cNvPr id="97" name="Rounded Rectangle"/>
            <p:cNvSpPr/>
            <p:nvPr/>
          </p:nvSpPr>
          <p:spPr>
            <a:xfrm>
              <a:off x="12443818" y="5710898"/>
              <a:ext cx="5080001" cy="6477001"/>
            </a:xfrm>
            <a:prstGeom prst="roundRect">
              <a:avLst>
                <a:gd name="adj" fmla="val 4180"/>
              </a:avLst>
            </a:prstGeom>
            <a:solidFill>
              <a:srgbClr val="FFFFFF"/>
            </a:solidFill>
            <a:ln w="38100">
              <a:solidFill>
                <a:srgbClr val="E45A00"/>
              </a:solidFill>
              <a:miter lim="400000"/>
            </a:ln>
            <a:effectLst>
              <a:outerShdw blurRad="139700" dist="50800" dir="2700000" sx="101000" sy="101000" algn="tl" rotWithShape="0">
                <a:prstClr val="black">
                  <a:alpha val="16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825D30C-5A37-6249-92E9-62AE4E13B946}"/>
                </a:ext>
              </a:extLst>
            </p:cNvPr>
            <p:cNvSpPr txBox="1"/>
            <p:nvPr/>
          </p:nvSpPr>
          <p:spPr>
            <a:xfrm>
              <a:off x="13069687" y="6319487"/>
              <a:ext cx="3810002" cy="1665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E45A00"/>
                  </a:solidFill>
                  <a:effectLst/>
                  <a:uLnTx/>
                  <a:uFillTx/>
                  <a:latin typeface="+mj-lt"/>
                  <a:sym typeface="Helvetica Neue"/>
                </a:rPr>
                <a:t>Product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Q 3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Detail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A63EB58-C496-2E44-951A-D6661F15D6C5}"/>
              </a:ext>
            </a:extLst>
          </p:cNvPr>
          <p:cNvGrpSpPr/>
          <p:nvPr userDrawn="1"/>
        </p:nvGrpSpPr>
        <p:grpSpPr>
          <a:xfrm>
            <a:off x="905407" y="2027061"/>
            <a:ext cx="2378174" cy="3032177"/>
            <a:chOff x="1354903" y="5710898"/>
            <a:chExt cx="5080001" cy="6477001"/>
          </a:xfrm>
        </p:grpSpPr>
        <p:sp>
          <p:nvSpPr>
            <p:cNvPr id="100" name="Rounded Rectangle"/>
            <p:cNvSpPr/>
            <p:nvPr/>
          </p:nvSpPr>
          <p:spPr>
            <a:xfrm>
              <a:off x="1354903" y="5710898"/>
              <a:ext cx="5080001" cy="6477001"/>
            </a:xfrm>
            <a:prstGeom prst="roundRect">
              <a:avLst>
                <a:gd name="adj" fmla="val 4180"/>
              </a:avLst>
            </a:prstGeom>
            <a:solidFill>
              <a:srgbClr val="FFFFFF"/>
            </a:solidFill>
            <a:ln w="12700">
              <a:miter lim="400000"/>
            </a:ln>
            <a:effectLst>
              <a:outerShdw blurRad="139700" dist="50800" dir="2700000" sx="101000" sy="101000" algn="tl" rotWithShape="0">
                <a:prstClr val="black">
                  <a:alpha val="16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7F4BF25-4EC8-1E45-A001-FF1B8D7D57E8}"/>
                </a:ext>
              </a:extLst>
            </p:cNvPr>
            <p:cNvSpPr txBox="1"/>
            <p:nvPr/>
          </p:nvSpPr>
          <p:spPr>
            <a:xfrm>
              <a:off x="1926389" y="6319115"/>
              <a:ext cx="3873514" cy="1665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E45A00"/>
                  </a:solidFill>
                  <a:effectLst/>
                  <a:uLnTx/>
                  <a:uFillTx/>
                  <a:latin typeface="+mj-lt"/>
                  <a:sym typeface="Helvetica Neue"/>
                </a:rPr>
                <a:t>Product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Q 1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Detail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20CE0F5-E801-024A-8FC8-DA0352BEF274}"/>
              </a:ext>
            </a:extLst>
          </p:cNvPr>
          <p:cNvGrpSpPr/>
          <p:nvPr userDrawn="1"/>
        </p:nvGrpSpPr>
        <p:grpSpPr>
          <a:xfrm>
            <a:off x="3511206" y="2027061"/>
            <a:ext cx="2378174" cy="3032177"/>
            <a:chOff x="6921132" y="5710898"/>
            <a:chExt cx="5080001" cy="6477001"/>
          </a:xfrm>
        </p:grpSpPr>
        <p:sp>
          <p:nvSpPr>
            <p:cNvPr id="103" name="Rounded Rectangle"/>
            <p:cNvSpPr/>
            <p:nvPr/>
          </p:nvSpPr>
          <p:spPr>
            <a:xfrm>
              <a:off x="6921132" y="5710898"/>
              <a:ext cx="5080001" cy="6477001"/>
            </a:xfrm>
            <a:prstGeom prst="roundRect">
              <a:avLst>
                <a:gd name="adj" fmla="val 3762"/>
              </a:avLst>
            </a:prstGeom>
            <a:solidFill>
              <a:srgbClr val="FFFFFF"/>
            </a:solidFill>
            <a:ln w="12700">
              <a:miter lim="400000"/>
            </a:ln>
            <a:effectLst>
              <a:outerShdw blurRad="139700" dist="50800" dir="2700000" sx="101000" sy="101000" algn="tl" rotWithShape="0">
                <a:prstClr val="black">
                  <a:alpha val="16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83C3ACA-9901-1143-B4F3-456C09A3081E}"/>
                </a:ext>
              </a:extLst>
            </p:cNvPr>
            <p:cNvSpPr txBox="1"/>
            <p:nvPr/>
          </p:nvSpPr>
          <p:spPr>
            <a:xfrm>
              <a:off x="7543643" y="6319115"/>
              <a:ext cx="3810000" cy="1665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E45A00"/>
                  </a:solidFill>
                  <a:effectLst/>
                  <a:uLnTx/>
                  <a:uFillTx/>
                  <a:latin typeface="+mj-lt"/>
                  <a:sym typeface="Helvetica Neue"/>
                </a:rPr>
                <a:t>Product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Q 2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+mn-lt"/>
                  <a:sym typeface="Helvetica Neue"/>
                </a:rPr>
                <a:t>Detail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49F17A5-3B80-444D-A35A-8D464E4886A6}"/>
              </a:ext>
            </a:extLst>
          </p:cNvPr>
          <p:cNvGrpSpPr/>
          <p:nvPr userDrawn="1"/>
        </p:nvGrpSpPr>
        <p:grpSpPr>
          <a:xfrm>
            <a:off x="1202679" y="3513478"/>
            <a:ext cx="1783631" cy="259141"/>
            <a:chOff x="1989903" y="8886018"/>
            <a:chExt cx="3810001" cy="553548"/>
          </a:xfrm>
        </p:grpSpPr>
        <p:sp>
          <p:nvSpPr>
            <p:cNvPr id="106" name="Rectangle"/>
            <p:cNvSpPr/>
            <p:nvPr/>
          </p:nvSpPr>
          <p:spPr>
            <a:xfrm>
              <a:off x="1989903" y="9337965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7" name="Design"/>
            <p:cNvSpPr txBox="1"/>
            <p:nvPr/>
          </p:nvSpPr>
          <p:spPr>
            <a:xfrm>
              <a:off x="1989903" y="8886018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1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08" name="Rectangle"/>
          <p:cNvSpPr/>
          <p:nvPr userDrawn="1"/>
        </p:nvSpPr>
        <p:spPr>
          <a:xfrm>
            <a:off x="1202678" y="3725055"/>
            <a:ext cx="1712285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90%"/>
          <p:cNvSpPr txBox="1"/>
          <p:nvPr userDrawn="1"/>
        </p:nvSpPr>
        <p:spPr>
          <a:xfrm>
            <a:off x="2603191" y="3513478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825500" hangingPunct="0">
              <a:defRPr/>
            </a:pPr>
            <a:r>
              <a:rPr lang="en-US" sz="1100" b="1">
                <a:solidFill>
                  <a:srgbClr val="575756">
                    <a:lumMod val="60000"/>
                    <a:lumOff val="40000"/>
                  </a:srgbClr>
                </a:solidFill>
                <a:latin typeface="Arial" panose="020B0604020202020204"/>
              </a:rPr>
              <a:t>Detail</a:t>
            </a:r>
            <a:endParaRPr sz="1100" b="1" kern="0">
              <a:solidFill>
                <a:srgbClr val="57575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80365E5-FB32-5F4E-B4AA-C4BD4DB628A0}"/>
              </a:ext>
            </a:extLst>
          </p:cNvPr>
          <p:cNvGrpSpPr/>
          <p:nvPr userDrawn="1"/>
        </p:nvGrpSpPr>
        <p:grpSpPr>
          <a:xfrm>
            <a:off x="1202679" y="3926276"/>
            <a:ext cx="1783631" cy="259141"/>
            <a:chOff x="1989903" y="9767792"/>
            <a:chExt cx="3810001" cy="553548"/>
          </a:xfrm>
        </p:grpSpPr>
        <p:sp>
          <p:nvSpPr>
            <p:cNvPr id="111" name="Rectangle"/>
            <p:cNvSpPr/>
            <p:nvPr/>
          </p:nvSpPr>
          <p:spPr>
            <a:xfrm>
              <a:off x="1989903" y="10219739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2" name="Content"/>
            <p:cNvSpPr txBox="1"/>
            <p:nvPr/>
          </p:nvSpPr>
          <p:spPr>
            <a:xfrm>
              <a:off x="1989903" y="9767792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2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13" name="Rectangle"/>
          <p:cNvSpPr/>
          <p:nvPr userDrawn="1"/>
        </p:nvSpPr>
        <p:spPr>
          <a:xfrm>
            <a:off x="1202678" y="4137853"/>
            <a:ext cx="941757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65%"/>
          <p:cNvSpPr txBox="1"/>
          <p:nvPr userDrawn="1"/>
        </p:nvSpPr>
        <p:spPr>
          <a:xfrm>
            <a:off x="2603192" y="3926276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9443062-5C64-AF44-A0DE-223705584E89}"/>
              </a:ext>
            </a:extLst>
          </p:cNvPr>
          <p:cNvGrpSpPr/>
          <p:nvPr userDrawn="1"/>
        </p:nvGrpSpPr>
        <p:grpSpPr>
          <a:xfrm>
            <a:off x="1202679" y="4339075"/>
            <a:ext cx="1783631" cy="259141"/>
            <a:chOff x="1989903" y="10649566"/>
            <a:chExt cx="3810001" cy="553548"/>
          </a:xfrm>
        </p:grpSpPr>
        <p:sp>
          <p:nvSpPr>
            <p:cNvPr id="116" name="Rectangle"/>
            <p:cNvSpPr/>
            <p:nvPr/>
          </p:nvSpPr>
          <p:spPr>
            <a:xfrm>
              <a:off x="1989903" y="11101513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7" name="Usage"/>
            <p:cNvSpPr txBox="1"/>
            <p:nvPr/>
          </p:nvSpPr>
          <p:spPr>
            <a:xfrm>
              <a:off x="1989903" y="10649566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3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18" name="Rectangle"/>
          <p:cNvSpPr/>
          <p:nvPr userDrawn="1"/>
        </p:nvSpPr>
        <p:spPr>
          <a:xfrm>
            <a:off x="1202679" y="4550652"/>
            <a:ext cx="1369828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9" name="95%"/>
          <p:cNvSpPr txBox="1"/>
          <p:nvPr userDrawn="1"/>
        </p:nvSpPr>
        <p:spPr>
          <a:xfrm>
            <a:off x="2603127" y="4339075"/>
            <a:ext cx="38318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7575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sym typeface="Montserrat Bold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669E3D-343C-CB46-93A6-045C92DE18F9}"/>
              </a:ext>
            </a:extLst>
          </p:cNvPr>
          <p:cNvGrpSpPr/>
          <p:nvPr userDrawn="1"/>
        </p:nvGrpSpPr>
        <p:grpSpPr>
          <a:xfrm>
            <a:off x="3802631" y="3513478"/>
            <a:ext cx="1783631" cy="259141"/>
            <a:chOff x="7543643" y="8886018"/>
            <a:chExt cx="3810001" cy="553548"/>
          </a:xfrm>
        </p:grpSpPr>
        <p:sp>
          <p:nvSpPr>
            <p:cNvPr id="121" name="Rectangle">
              <a:extLst>
                <a:ext uri="{FF2B5EF4-FFF2-40B4-BE49-F238E27FC236}">
                  <a16:creationId xmlns:a16="http://schemas.microsoft.com/office/drawing/2014/main" id="{1E4FD8C7-A539-E743-B78C-80B4B2D16A44}"/>
                </a:ext>
              </a:extLst>
            </p:cNvPr>
            <p:cNvSpPr/>
            <p:nvPr/>
          </p:nvSpPr>
          <p:spPr>
            <a:xfrm>
              <a:off x="7543643" y="9337965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Design">
              <a:extLst>
                <a:ext uri="{FF2B5EF4-FFF2-40B4-BE49-F238E27FC236}">
                  <a16:creationId xmlns:a16="http://schemas.microsoft.com/office/drawing/2014/main" id="{DFEDC671-74C7-0F48-87A7-C4A9A3FABF3E}"/>
                </a:ext>
              </a:extLst>
            </p:cNvPr>
            <p:cNvSpPr txBox="1"/>
            <p:nvPr/>
          </p:nvSpPr>
          <p:spPr>
            <a:xfrm>
              <a:off x="7543643" y="8886018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1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23" name="Rectangle">
            <a:extLst>
              <a:ext uri="{FF2B5EF4-FFF2-40B4-BE49-F238E27FC236}">
                <a16:creationId xmlns:a16="http://schemas.microsoft.com/office/drawing/2014/main" id="{1E149C15-8B75-CA4A-A83C-976015CF7348}"/>
              </a:ext>
            </a:extLst>
          </p:cNvPr>
          <p:cNvSpPr/>
          <p:nvPr userDrawn="1"/>
        </p:nvSpPr>
        <p:spPr>
          <a:xfrm>
            <a:off x="3802631" y="3725055"/>
            <a:ext cx="1198599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90%">
            <a:extLst>
              <a:ext uri="{FF2B5EF4-FFF2-40B4-BE49-F238E27FC236}">
                <a16:creationId xmlns:a16="http://schemas.microsoft.com/office/drawing/2014/main" id="{260DBBF6-B1A7-F342-A4C0-3197540CCCF9}"/>
              </a:ext>
            </a:extLst>
          </p:cNvPr>
          <p:cNvSpPr txBox="1"/>
          <p:nvPr userDrawn="1"/>
        </p:nvSpPr>
        <p:spPr>
          <a:xfrm>
            <a:off x="5203079" y="3513478"/>
            <a:ext cx="383182" cy="47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7575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sym typeface="Montserrat Bold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850AF0A-0CC1-8149-AB7F-EDCE5826F02A}"/>
              </a:ext>
            </a:extLst>
          </p:cNvPr>
          <p:cNvGrpSpPr/>
          <p:nvPr userDrawn="1"/>
        </p:nvGrpSpPr>
        <p:grpSpPr>
          <a:xfrm>
            <a:off x="3802631" y="3926276"/>
            <a:ext cx="1783631" cy="259141"/>
            <a:chOff x="7543643" y="9767792"/>
            <a:chExt cx="3810001" cy="553548"/>
          </a:xfrm>
        </p:grpSpPr>
        <p:sp>
          <p:nvSpPr>
            <p:cNvPr id="126" name="Rectangle">
              <a:extLst>
                <a:ext uri="{FF2B5EF4-FFF2-40B4-BE49-F238E27FC236}">
                  <a16:creationId xmlns:a16="http://schemas.microsoft.com/office/drawing/2014/main" id="{D4B422B0-2160-804E-9A7C-519BF679C942}"/>
                </a:ext>
              </a:extLst>
            </p:cNvPr>
            <p:cNvSpPr/>
            <p:nvPr/>
          </p:nvSpPr>
          <p:spPr>
            <a:xfrm>
              <a:off x="7543643" y="10219739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7" name="Content">
              <a:extLst>
                <a:ext uri="{FF2B5EF4-FFF2-40B4-BE49-F238E27FC236}">
                  <a16:creationId xmlns:a16="http://schemas.microsoft.com/office/drawing/2014/main" id="{6EEA0F68-2929-6D4B-BF74-8B000796F362}"/>
                </a:ext>
              </a:extLst>
            </p:cNvPr>
            <p:cNvSpPr txBox="1"/>
            <p:nvPr/>
          </p:nvSpPr>
          <p:spPr>
            <a:xfrm>
              <a:off x="7543643" y="9767792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2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28" name="Rectangle">
            <a:extLst>
              <a:ext uri="{FF2B5EF4-FFF2-40B4-BE49-F238E27FC236}">
                <a16:creationId xmlns:a16="http://schemas.microsoft.com/office/drawing/2014/main" id="{9D25ABE4-7DCD-A24E-AA51-2CED789AFBDA}"/>
              </a:ext>
            </a:extLst>
          </p:cNvPr>
          <p:cNvSpPr/>
          <p:nvPr userDrawn="1"/>
        </p:nvSpPr>
        <p:spPr>
          <a:xfrm>
            <a:off x="3802630" y="4137853"/>
            <a:ext cx="1455442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9" name="65%">
            <a:extLst>
              <a:ext uri="{FF2B5EF4-FFF2-40B4-BE49-F238E27FC236}">
                <a16:creationId xmlns:a16="http://schemas.microsoft.com/office/drawing/2014/main" id="{1F2BB8BF-EB82-CD47-A40C-0256890B416D}"/>
              </a:ext>
            </a:extLst>
          </p:cNvPr>
          <p:cNvSpPr txBox="1"/>
          <p:nvPr userDrawn="1"/>
        </p:nvSpPr>
        <p:spPr>
          <a:xfrm>
            <a:off x="5203079" y="3926276"/>
            <a:ext cx="383182" cy="47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7575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sym typeface="Montserrat Bold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C21CF17-33BF-0948-973E-7493D14DCC80}"/>
              </a:ext>
            </a:extLst>
          </p:cNvPr>
          <p:cNvGrpSpPr/>
          <p:nvPr userDrawn="1"/>
        </p:nvGrpSpPr>
        <p:grpSpPr>
          <a:xfrm>
            <a:off x="3802631" y="4339075"/>
            <a:ext cx="1783631" cy="259141"/>
            <a:chOff x="7543643" y="10649566"/>
            <a:chExt cx="3810001" cy="553548"/>
          </a:xfrm>
        </p:grpSpPr>
        <p:sp>
          <p:nvSpPr>
            <p:cNvPr id="131" name="Rectangle">
              <a:extLst>
                <a:ext uri="{FF2B5EF4-FFF2-40B4-BE49-F238E27FC236}">
                  <a16:creationId xmlns:a16="http://schemas.microsoft.com/office/drawing/2014/main" id="{4A0FE640-5F62-DA47-9A2C-BB75E28887EF}"/>
                </a:ext>
              </a:extLst>
            </p:cNvPr>
            <p:cNvSpPr/>
            <p:nvPr/>
          </p:nvSpPr>
          <p:spPr>
            <a:xfrm>
              <a:off x="7543643" y="11101513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2" name="Usage">
              <a:extLst>
                <a:ext uri="{FF2B5EF4-FFF2-40B4-BE49-F238E27FC236}">
                  <a16:creationId xmlns:a16="http://schemas.microsoft.com/office/drawing/2014/main" id="{DE93A900-1FE3-B247-9EA7-C64EBA484C4C}"/>
                </a:ext>
              </a:extLst>
            </p:cNvPr>
            <p:cNvSpPr txBox="1"/>
            <p:nvPr/>
          </p:nvSpPr>
          <p:spPr>
            <a:xfrm>
              <a:off x="7543643" y="10649566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3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33" name="Rectangle">
            <a:extLst>
              <a:ext uri="{FF2B5EF4-FFF2-40B4-BE49-F238E27FC236}">
                <a16:creationId xmlns:a16="http://schemas.microsoft.com/office/drawing/2014/main" id="{7CA9ED19-3C11-CD4B-9279-BE79C90F09A8}"/>
              </a:ext>
            </a:extLst>
          </p:cNvPr>
          <p:cNvSpPr/>
          <p:nvPr userDrawn="1"/>
        </p:nvSpPr>
        <p:spPr>
          <a:xfrm>
            <a:off x="3802631" y="4550652"/>
            <a:ext cx="1498249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95%">
            <a:extLst>
              <a:ext uri="{FF2B5EF4-FFF2-40B4-BE49-F238E27FC236}">
                <a16:creationId xmlns:a16="http://schemas.microsoft.com/office/drawing/2014/main" id="{DDC60CCF-D8EE-6A4E-9EE5-9833DA05A4BC}"/>
              </a:ext>
            </a:extLst>
          </p:cNvPr>
          <p:cNvSpPr txBox="1"/>
          <p:nvPr userDrawn="1"/>
        </p:nvSpPr>
        <p:spPr>
          <a:xfrm>
            <a:off x="5203143" y="4339075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A54A842-CFE9-D54E-AF79-A91E81BD1BD6}"/>
              </a:ext>
            </a:extLst>
          </p:cNvPr>
          <p:cNvGrpSpPr/>
          <p:nvPr userDrawn="1"/>
        </p:nvGrpSpPr>
        <p:grpSpPr>
          <a:xfrm>
            <a:off x="6389618" y="3513478"/>
            <a:ext cx="1783631" cy="259141"/>
            <a:chOff x="13069689" y="8886018"/>
            <a:chExt cx="3810001" cy="553548"/>
          </a:xfrm>
        </p:grpSpPr>
        <p:sp>
          <p:nvSpPr>
            <p:cNvPr id="136" name="Rectangle">
              <a:extLst>
                <a:ext uri="{FF2B5EF4-FFF2-40B4-BE49-F238E27FC236}">
                  <a16:creationId xmlns:a16="http://schemas.microsoft.com/office/drawing/2014/main" id="{48C23BDC-584F-144D-A3BB-C52C12E65704}"/>
                </a:ext>
              </a:extLst>
            </p:cNvPr>
            <p:cNvSpPr/>
            <p:nvPr/>
          </p:nvSpPr>
          <p:spPr>
            <a:xfrm>
              <a:off x="13069689" y="9337965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7" name="Design">
              <a:extLst>
                <a:ext uri="{FF2B5EF4-FFF2-40B4-BE49-F238E27FC236}">
                  <a16:creationId xmlns:a16="http://schemas.microsoft.com/office/drawing/2014/main" id="{A8A266B6-9C07-7941-A4B8-CD0DFBCBDA86}"/>
                </a:ext>
              </a:extLst>
            </p:cNvPr>
            <p:cNvSpPr txBox="1"/>
            <p:nvPr/>
          </p:nvSpPr>
          <p:spPr>
            <a:xfrm>
              <a:off x="13069689" y="8886018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1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38" name="Rectangle">
            <a:extLst>
              <a:ext uri="{FF2B5EF4-FFF2-40B4-BE49-F238E27FC236}">
                <a16:creationId xmlns:a16="http://schemas.microsoft.com/office/drawing/2014/main" id="{E3A15014-D9F1-A941-BBEB-9A033848C667}"/>
              </a:ext>
            </a:extLst>
          </p:cNvPr>
          <p:cNvSpPr/>
          <p:nvPr userDrawn="1"/>
        </p:nvSpPr>
        <p:spPr>
          <a:xfrm>
            <a:off x="6389618" y="3725055"/>
            <a:ext cx="1070178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9" name="90%">
            <a:extLst>
              <a:ext uri="{FF2B5EF4-FFF2-40B4-BE49-F238E27FC236}">
                <a16:creationId xmlns:a16="http://schemas.microsoft.com/office/drawing/2014/main" id="{A3F4EB7A-BEE1-F640-9704-EF5AB45A30F3}"/>
              </a:ext>
            </a:extLst>
          </p:cNvPr>
          <p:cNvSpPr txBox="1"/>
          <p:nvPr userDrawn="1"/>
        </p:nvSpPr>
        <p:spPr>
          <a:xfrm>
            <a:off x="7790131" y="3513478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5542A23-6507-7742-BE61-D7E949BF9880}"/>
              </a:ext>
            </a:extLst>
          </p:cNvPr>
          <p:cNvGrpSpPr/>
          <p:nvPr userDrawn="1"/>
        </p:nvGrpSpPr>
        <p:grpSpPr>
          <a:xfrm>
            <a:off x="6389618" y="3926276"/>
            <a:ext cx="1783631" cy="259141"/>
            <a:chOff x="13069689" y="9767792"/>
            <a:chExt cx="3810001" cy="553548"/>
          </a:xfrm>
        </p:grpSpPr>
        <p:sp>
          <p:nvSpPr>
            <p:cNvPr id="141" name="Rectangle">
              <a:extLst>
                <a:ext uri="{FF2B5EF4-FFF2-40B4-BE49-F238E27FC236}">
                  <a16:creationId xmlns:a16="http://schemas.microsoft.com/office/drawing/2014/main" id="{CCF2FFB6-3CCC-144A-8D98-89FF3E1BCDE1}"/>
                </a:ext>
              </a:extLst>
            </p:cNvPr>
            <p:cNvSpPr/>
            <p:nvPr/>
          </p:nvSpPr>
          <p:spPr>
            <a:xfrm>
              <a:off x="13069689" y="10219739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2" name="Content">
              <a:extLst>
                <a:ext uri="{FF2B5EF4-FFF2-40B4-BE49-F238E27FC236}">
                  <a16:creationId xmlns:a16="http://schemas.microsoft.com/office/drawing/2014/main" id="{2A8BFBF0-368C-2644-8DCC-0E3069BA2DB4}"/>
                </a:ext>
              </a:extLst>
            </p:cNvPr>
            <p:cNvSpPr txBox="1"/>
            <p:nvPr/>
          </p:nvSpPr>
          <p:spPr>
            <a:xfrm>
              <a:off x="13069689" y="9767792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2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43" name="Rectangle">
            <a:extLst>
              <a:ext uri="{FF2B5EF4-FFF2-40B4-BE49-F238E27FC236}">
                <a16:creationId xmlns:a16="http://schemas.microsoft.com/office/drawing/2014/main" id="{E3E16E9C-4DCF-C146-A6CF-368662DF1A0B}"/>
              </a:ext>
            </a:extLst>
          </p:cNvPr>
          <p:cNvSpPr/>
          <p:nvPr userDrawn="1"/>
        </p:nvSpPr>
        <p:spPr>
          <a:xfrm>
            <a:off x="6389618" y="4137853"/>
            <a:ext cx="1412635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4" name="65%">
            <a:extLst>
              <a:ext uri="{FF2B5EF4-FFF2-40B4-BE49-F238E27FC236}">
                <a16:creationId xmlns:a16="http://schemas.microsoft.com/office/drawing/2014/main" id="{0D404287-8393-A548-B044-C07842FF2C07}"/>
              </a:ext>
            </a:extLst>
          </p:cNvPr>
          <p:cNvSpPr txBox="1"/>
          <p:nvPr userDrawn="1"/>
        </p:nvSpPr>
        <p:spPr>
          <a:xfrm>
            <a:off x="7790067" y="3926276"/>
            <a:ext cx="383182" cy="47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75756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sym typeface="Montserrat Bold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F2D70B4-8792-CE4C-9D8A-08FE538AB329}"/>
              </a:ext>
            </a:extLst>
          </p:cNvPr>
          <p:cNvGrpSpPr/>
          <p:nvPr userDrawn="1"/>
        </p:nvGrpSpPr>
        <p:grpSpPr>
          <a:xfrm>
            <a:off x="6389618" y="4339075"/>
            <a:ext cx="1783631" cy="259141"/>
            <a:chOff x="13069689" y="10649566"/>
            <a:chExt cx="3810001" cy="553548"/>
          </a:xfrm>
        </p:grpSpPr>
        <p:sp>
          <p:nvSpPr>
            <p:cNvPr id="146" name="Rectangle">
              <a:extLst>
                <a:ext uri="{FF2B5EF4-FFF2-40B4-BE49-F238E27FC236}">
                  <a16:creationId xmlns:a16="http://schemas.microsoft.com/office/drawing/2014/main" id="{83EB0499-D04F-E842-9FFA-C69698AFC759}"/>
                </a:ext>
              </a:extLst>
            </p:cNvPr>
            <p:cNvSpPr/>
            <p:nvPr/>
          </p:nvSpPr>
          <p:spPr>
            <a:xfrm>
              <a:off x="13069689" y="11101513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7" name="Usage">
              <a:extLst>
                <a:ext uri="{FF2B5EF4-FFF2-40B4-BE49-F238E27FC236}">
                  <a16:creationId xmlns:a16="http://schemas.microsoft.com/office/drawing/2014/main" id="{9B613292-78E9-F448-A767-14488BBE9A1A}"/>
                </a:ext>
              </a:extLst>
            </p:cNvPr>
            <p:cNvSpPr txBox="1"/>
            <p:nvPr/>
          </p:nvSpPr>
          <p:spPr>
            <a:xfrm>
              <a:off x="13069689" y="10649566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3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48" name="Rectangle">
            <a:extLst>
              <a:ext uri="{FF2B5EF4-FFF2-40B4-BE49-F238E27FC236}">
                <a16:creationId xmlns:a16="http://schemas.microsoft.com/office/drawing/2014/main" id="{5B6D6F30-7377-7548-B4BC-6C90F1CA8A29}"/>
              </a:ext>
            </a:extLst>
          </p:cNvPr>
          <p:cNvSpPr/>
          <p:nvPr userDrawn="1"/>
        </p:nvSpPr>
        <p:spPr>
          <a:xfrm>
            <a:off x="6389618" y="4550652"/>
            <a:ext cx="1755092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9" name="95%">
            <a:extLst>
              <a:ext uri="{FF2B5EF4-FFF2-40B4-BE49-F238E27FC236}">
                <a16:creationId xmlns:a16="http://schemas.microsoft.com/office/drawing/2014/main" id="{A3BA0AD9-1DB2-D94D-8C9C-B0487D34805B}"/>
              </a:ext>
            </a:extLst>
          </p:cNvPr>
          <p:cNvSpPr txBox="1"/>
          <p:nvPr userDrawn="1"/>
        </p:nvSpPr>
        <p:spPr>
          <a:xfrm>
            <a:off x="7790131" y="4339075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ED4C842-E0C2-1C4D-B4E6-40188FF25B78}"/>
              </a:ext>
            </a:extLst>
          </p:cNvPr>
          <p:cNvGrpSpPr/>
          <p:nvPr userDrawn="1"/>
        </p:nvGrpSpPr>
        <p:grpSpPr>
          <a:xfrm>
            <a:off x="9000292" y="3513478"/>
            <a:ext cx="1783631" cy="259141"/>
            <a:chOff x="18646331" y="8886018"/>
            <a:chExt cx="3810001" cy="553548"/>
          </a:xfrm>
        </p:grpSpPr>
        <p:sp>
          <p:nvSpPr>
            <p:cNvPr id="151" name="Rectangle">
              <a:extLst>
                <a:ext uri="{FF2B5EF4-FFF2-40B4-BE49-F238E27FC236}">
                  <a16:creationId xmlns:a16="http://schemas.microsoft.com/office/drawing/2014/main" id="{86BEC45C-2F22-514D-AF3D-CDF79EFF37D5}"/>
                </a:ext>
              </a:extLst>
            </p:cNvPr>
            <p:cNvSpPr/>
            <p:nvPr/>
          </p:nvSpPr>
          <p:spPr>
            <a:xfrm>
              <a:off x="18646331" y="9337965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2" name="Design">
              <a:extLst>
                <a:ext uri="{FF2B5EF4-FFF2-40B4-BE49-F238E27FC236}">
                  <a16:creationId xmlns:a16="http://schemas.microsoft.com/office/drawing/2014/main" id="{BD9233B1-7D5A-7D45-A1C4-42D78BCF00BB}"/>
                </a:ext>
              </a:extLst>
            </p:cNvPr>
            <p:cNvSpPr txBox="1"/>
            <p:nvPr/>
          </p:nvSpPr>
          <p:spPr>
            <a:xfrm>
              <a:off x="18646331" y="8886018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1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53" name="Rectangle">
            <a:extLst>
              <a:ext uri="{FF2B5EF4-FFF2-40B4-BE49-F238E27FC236}">
                <a16:creationId xmlns:a16="http://schemas.microsoft.com/office/drawing/2014/main" id="{E239F884-17F2-174E-A624-4C196DEDB191}"/>
              </a:ext>
            </a:extLst>
          </p:cNvPr>
          <p:cNvSpPr/>
          <p:nvPr userDrawn="1"/>
        </p:nvSpPr>
        <p:spPr>
          <a:xfrm>
            <a:off x="9000292" y="3725055"/>
            <a:ext cx="984564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90%">
            <a:extLst>
              <a:ext uri="{FF2B5EF4-FFF2-40B4-BE49-F238E27FC236}">
                <a16:creationId xmlns:a16="http://schemas.microsoft.com/office/drawing/2014/main" id="{202C0359-37BF-744B-9FBA-ADEE984C9B56}"/>
              </a:ext>
            </a:extLst>
          </p:cNvPr>
          <p:cNvSpPr txBox="1"/>
          <p:nvPr userDrawn="1"/>
        </p:nvSpPr>
        <p:spPr>
          <a:xfrm>
            <a:off x="10400804" y="3513478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DF0184-B430-2749-ABD2-19DC57E34748}"/>
              </a:ext>
            </a:extLst>
          </p:cNvPr>
          <p:cNvGrpSpPr/>
          <p:nvPr userDrawn="1"/>
        </p:nvGrpSpPr>
        <p:grpSpPr>
          <a:xfrm>
            <a:off x="9000292" y="3926276"/>
            <a:ext cx="1783631" cy="259141"/>
            <a:chOff x="18646331" y="9767792"/>
            <a:chExt cx="3810001" cy="553548"/>
          </a:xfrm>
        </p:grpSpPr>
        <p:sp>
          <p:nvSpPr>
            <p:cNvPr id="156" name="Rectangle">
              <a:extLst>
                <a:ext uri="{FF2B5EF4-FFF2-40B4-BE49-F238E27FC236}">
                  <a16:creationId xmlns:a16="http://schemas.microsoft.com/office/drawing/2014/main" id="{676472BB-3B01-B446-9ABF-06AD97544C79}"/>
                </a:ext>
              </a:extLst>
            </p:cNvPr>
            <p:cNvSpPr/>
            <p:nvPr/>
          </p:nvSpPr>
          <p:spPr>
            <a:xfrm>
              <a:off x="18646331" y="10219739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7" name="Content">
              <a:extLst>
                <a:ext uri="{FF2B5EF4-FFF2-40B4-BE49-F238E27FC236}">
                  <a16:creationId xmlns:a16="http://schemas.microsoft.com/office/drawing/2014/main" id="{81680860-03BA-C243-B1AB-6E6B78EC53D8}"/>
                </a:ext>
              </a:extLst>
            </p:cNvPr>
            <p:cNvSpPr txBox="1"/>
            <p:nvPr/>
          </p:nvSpPr>
          <p:spPr>
            <a:xfrm>
              <a:off x="18646331" y="9767792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 kern="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2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58" name="Rectangle">
            <a:extLst>
              <a:ext uri="{FF2B5EF4-FFF2-40B4-BE49-F238E27FC236}">
                <a16:creationId xmlns:a16="http://schemas.microsoft.com/office/drawing/2014/main" id="{D5A10928-6B75-5F41-9B6A-7BD3823D5E43}"/>
              </a:ext>
            </a:extLst>
          </p:cNvPr>
          <p:cNvSpPr/>
          <p:nvPr userDrawn="1"/>
        </p:nvSpPr>
        <p:spPr>
          <a:xfrm>
            <a:off x="9000291" y="4137853"/>
            <a:ext cx="1498249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9" name="65%">
            <a:extLst>
              <a:ext uri="{FF2B5EF4-FFF2-40B4-BE49-F238E27FC236}">
                <a16:creationId xmlns:a16="http://schemas.microsoft.com/office/drawing/2014/main" id="{9A7342ED-82AD-8848-B995-DE422923BFC2}"/>
              </a:ext>
            </a:extLst>
          </p:cNvPr>
          <p:cNvSpPr txBox="1"/>
          <p:nvPr userDrawn="1"/>
        </p:nvSpPr>
        <p:spPr>
          <a:xfrm>
            <a:off x="10400804" y="3926276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8312A74-6625-9045-BBB6-BD38EF5E0EA1}"/>
              </a:ext>
            </a:extLst>
          </p:cNvPr>
          <p:cNvGrpSpPr/>
          <p:nvPr userDrawn="1"/>
        </p:nvGrpSpPr>
        <p:grpSpPr>
          <a:xfrm>
            <a:off x="9000292" y="4339075"/>
            <a:ext cx="1783631" cy="259141"/>
            <a:chOff x="18646331" y="10649566"/>
            <a:chExt cx="3810001" cy="553548"/>
          </a:xfrm>
        </p:grpSpPr>
        <p:sp>
          <p:nvSpPr>
            <p:cNvPr id="161" name="Rectangle">
              <a:extLst>
                <a:ext uri="{FF2B5EF4-FFF2-40B4-BE49-F238E27FC236}">
                  <a16:creationId xmlns:a16="http://schemas.microsoft.com/office/drawing/2014/main" id="{04115A85-D2B0-C345-B9F4-11024853974A}"/>
                </a:ext>
              </a:extLst>
            </p:cNvPr>
            <p:cNvSpPr/>
            <p:nvPr/>
          </p:nvSpPr>
          <p:spPr>
            <a:xfrm>
              <a:off x="18646331" y="11101513"/>
              <a:ext cx="3810001" cy="101601"/>
            </a:xfrm>
            <a:prstGeom prst="rect">
              <a:avLst/>
            </a:prstGeom>
            <a:solidFill>
              <a:srgbClr val="D6D9E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82550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>
                <a:solidFill>
                  <a:srgbClr val="FFFFFF"/>
                </a:solidFill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2" name="Usage">
              <a:extLst>
                <a:ext uri="{FF2B5EF4-FFF2-40B4-BE49-F238E27FC236}">
                  <a16:creationId xmlns:a16="http://schemas.microsoft.com/office/drawing/2014/main" id="{AEB55946-CED2-3E4C-8909-E465207FA07F}"/>
                </a:ext>
              </a:extLst>
            </p:cNvPr>
            <p:cNvSpPr txBox="1"/>
            <p:nvPr/>
          </p:nvSpPr>
          <p:spPr>
            <a:xfrm>
              <a:off x="18646331" y="10649566"/>
              <a:ext cx="1355968" cy="5423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A6E7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defTabSz="825500" hangingPunct="0">
                <a:defRPr/>
              </a:pPr>
              <a:r>
                <a:rPr lang="en-US" sz="1100">
                  <a:solidFill>
                    <a:srgbClr val="575756">
                      <a:lumMod val="60000"/>
                      <a:lumOff val="40000"/>
                    </a:srgbClr>
                  </a:solidFill>
                  <a:latin typeface="+mn-lt"/>
                </a:rPr>
                <a:t>Product 3</a:t>
              </a:r>
              <a:endParaRPr sz="1100" kern="0">
                <a:solidFill>
                  <a:srgbClr val="575756">
                    <a:lumMod val="60000"/>
                    <a:lumOff val="40000"/>
                  </a:srgbClr>
                </a:solidFill>
                <a:latin typeface="+mn-lt"/>
              </a:endParaRPr>
            </a:p>
          </p:txBody>
        </p:sp>
      </p:grpSp>
      <p:sp>
        <p:nvSpPr>
          <p:cNvPr id="163" name="Rectangle">
            <a:extLst>
              <a:ext uri="{FF2B5EF4-FFF2-40B4-BE49-F238E27FC236}">
                <a16:creationId xmlns:a16="http://schemas.microsoft.com/office/drawing/2014/main" id="{3EE3DEBF-A552-A24D-895E-536A100F8EF7}"/>
              </a:ext>
            </a:extLst>
          </p:cNvPr>
          <p:cNvSpPr/>
          <p:nvPr userDrawn="1"/>
        </p:nvSpPr>
        <p:spPr>
          <a:xfrm>
            <a:off x="9000292" y="4550652"/>
            <a:ext cx="1626671" cy="47564"/>
          </a:xfrm>
          <a:prstGeom prst="rect">
            <a:avLst/>
          </a:prstGeom>
          <a:gradFill flip="none" rotWithShape="1">
            <a:gsLst>
              <a:gs pos="81000">
                <a:srgbClr val="ED8B00"/>
              </a:gs>
              <a:gs pos="0">
                <a:srgbClr val="E31C79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4" name="95%">
            <a:extLst>
              <a:ext uri="{FF2B5EF4-FFF2-40B4-BE49-F238E27FC236}">
                <a16:creationId xmlns:a16="http://schemas.microsoft.com/office/drawing/2014/main" id="{CA17439D-543D-AA4F-A784-BBF3B9574788}"/>
              </a:ext>
            </a:extLst>
          </p:cNvPr>
          <p:cNvSpPr txBox="1"/>
          <p:nvPr userDrawn="1"/>
        </p:nvSpPr>
        <p:spPr>
          <a:xfrm>
            <a:off x="10400804" y="4339075"/>
            <a:ext cx="383118" cy="22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1800" b="0">
                <a:solidFill>
                  <a:srgbClr val="1C1F25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r" defTabSz="8255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75756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Bold"/>
                <a:sym typeface="Montserrat Bold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8649925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55312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53" name="Chart 52"/>
          <p:cNvGraphicFramePr/>
          <p:nvPr userDrawn="1"/>
        </p:nvGraphicFramePr>
        <p:xfrm>
          <a:off x="3827413" y="1490534"/>
          <a:ext cx="4541610" cy="423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50">
            <a:extLst>
              <a:ext uri="{FF2B5EF4-FFF2-40B4-BE49-F238E27FC236}">
                <a16:creationId xmlns:a16="http://schemas.microsoft.com/office/drawing/2014/main" id="{98BCCF6A-A77A-6643-A291-825F9F26A406}"/>
              </a:ext>
            </a:extLst>
          </p:cNvPr>
          <p:cNvSpPr txBox="1"/>
          <p:nvPr userDrawn="1"/>
        </p:nvSpPr>
        <p:spPr>
          <a:xfrm>
            <a:off x="3377099" y="1741386"/>
            <a:ext cx="4552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sym typeface="Roboto Condensed Bold"/>
              </a:rPr>
              <a:t>3</a:t>
            </a:r>
            <a:r>
              <a:rPr kumimoji="0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sym typeface="Roboto Condensed Bold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6750B1-C4DA-F143-8CD3-206057B801F1}"/>
              </a:ext>
            </a:extLst>
          </p:cNvPr>
          <p:cNvSpPr txBox="1"/>
          <p:nvPr userDrawn="1"/>
        </p:nvSpPr>
        <p:spPr>
          <a:xfrm>
            <a:off x="1724484" y="1417211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+mj-lt"/>
              </a:rPr>
              <a:t>Phase One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57" name="50">
            <a:extLst>
              <a:ext uri="{FF2B5EF4-FFF2-40B4-BE49-F238E27FC236}">
                <a16:creationId xmlns:a16="http://schemas.microsoft.com/office/drawing/2014/main" id="{58A0E5D8-C50F-1549-8ACF-4D5C2EA51DAD}"/>
              </a:ext>
            </a:extLst>
          </p:cNvPr>
          <p:cNvSpPr txBox="1"/>
          <p:nvPr userDrawn="1"/>
        </p:nvSpPr>
        <p:spPr>
          <a:xfrm>
            <a:off x="3454965" y="3354205"/>
            <a:ext cx="4552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sym typeface="Roboto Condensed Bold"/>
              </a:rPr>
              <a:t>10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sym typeface="Roboto Condensed 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088C6A-B365-0C49-999B-FCFD2BEAC455}"/>
              </a:ext>
            </a:extLst>
          </p:cNvPr>
          <p:cNvSpPr txBox="1"/>
          <p:nvPr userDrawn="1"/>
        </p:nvSpPr>
        <p:spPr>
          <a:xfrm>
            <a:off x="1802350" y="3030032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Phase One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59" name="50">
            <a:extLst>
              <a:ext uri="{FF2B5EF4-FFF2-40B4-BE49-F238E27FC236}">
                <a16:creationId xmlns:a16="http://schemas.microsoft.com/office/drawing/2014/main" id="{033F2257-891A-4B43-9920-3128F1F674C1}"/>
              </a:ext>
            </a:extLst>
          </p:cNvPr>
          <p:cNvSpPr txBox="1"/>
          <p:nvPr userDrawn="1"/>
        </p:nvSpPr>
        <p:spPr>
          <a:xfrm>
            <a:off x="3373080" y="4936975"/>
            <a:ext cx="22762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>
                    <a:lumMod val="75000"/>
                  </a:schemeClr>
                </a:solidFill>
                <a:latin typeface="+mj-lt"/>
              </a:rPr>
              <a:t>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sym typeface="Roboto Condensed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9B6F0E-E635-7D48-8A67-8DC65F11FD8E}"/>
              </a:ext>
            </a:extLst>
          </p:cNvPr>
          <p:cNvSpPr txBox="1"/>
          <p:nvPr userDrawn="1"/>
        </p:nvSpPr>
        <p:spPr>
          <a:xfrm>
            <a:off x="1720465" y="4612802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Phase One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61" name="50">
            <a:extLst>
              <a:ext uri="{FF2B5EF4-FFF2-40B4-BE49-F238E27FC236}">
                <a16:creationId xmlns:a16="http://schemas.microsoft.com/office/drawing/2014/main" id="{5DBDA0E7-77EE-3543-92D0-DDC2EB940C1E}"/>
              </a:ext>
            </a:extLst>
          </p:cNvPr>
          <p:cNvSpPr txBox="1"/>
          <p:nvPr userDrawn="1"/>
        </p:nvSpPr>
        <p:spPr>
          <a:xfrm flipH="1">
            <a:off x="8353928" y="1741386"/>
            <a:ext cx="4552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sym typeface="Roboto Condensed Bold"/>
              </a:rPr>
              <a:t>25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sym typeface="Roboto Condensed 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2B1650-83A8-D943-AD8B-537A3C7622D0}"/>
              </a:ext>
            </a:extLst>
          </p:cNvPr>
          <p:cNvSpPr txBox="1"/>
          <p:nvPr userDrawn="1"/>
        </p:nvSpPr>
        <p:spPr>
          <a:xfrm flipH="1">
            <a:off x="8968349" y="1417213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Phase One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63" name="50">
            <a:extLst>
              <a:ext uri="{FF2B5EF4-FFF2-40B4-BE49-F238E27FC236}">
                <a16:creationId xmlns:a16="http://schemas.microsoft.com/office/drawing/2014/main" id="{037575E3-D273-A44A-9569-54D88A4D583D}"/>
              </a:ext>
            </a:extLst>
          </p:cNvPr>
          <p:cNvSpPr txBox="1"/>
          <p:nvPr userDrawn="1"/>
        </p:nvSpPr>
        <p:spPr>
          <a:xfrm flipH="1">
            <a:off x="8348989" y="3354205"/>
            <a:ext cx="4552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sym typeface="Roboto Condensed Bold"/>
              </a:rPr>
              <a:t>1</a:t>
            </a:r>
            <a:r>
              <a:rPr kumimoji="0" sz="32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sym typeface="Roboto Condensed Bold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5E6A21-7B3F-A84F-B931-F660F5D6E422}"/>
              </a:ext>
            </a:extLst>
          </p:cNvPr>
          <p:cNvSpPr txBox="1"/>
          <p:nvPr userDrawn="1"/>
        </p:nvSpPr>
        <p:spPr>
          <a:xfrm flipH="1">
            <a:off x="8963410" y="3030032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Phase One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65" name="50">
            <a:extLst>
              <a:ext uri="{FF2B5EF4-FFF2-40B4-BE49-F238E27FC236}">
                <a16:creationId xmlns:a16="http://schemas.microsoft.com/office/drawing/2014/main" id="{3ED0DA60-F918-B940-A8C6-541D140B6001}"/>
              </a:ext>
            </a:extLst>
          </p:cNvPr>
          <p:cNvSpPr txBox="1"/>
          <p:nvPr userDrawn="1"/>
        </p:nvSpPr>
        <p:spPr>
          <a:xfrm flipH="1">
            <a:off x="8372351" y="4936975"/>
            <a:ext cx="43281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Roboto Condensed Bold"/>
              </a:rPr>
              <a:t>1</a:t>
            </a:r>
            <a:r>
              <a:rPr kumimoji="0" sz="32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Roboto Condensed Bold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F9D1D1-40E8-FA4C-806E-9B420DE2B4A9}"/>
              </a:ext>
            </a:extLst>
          </p:cNvPr>
          <p:cNvSpPr txBox="1"/>
          <p:nvPr userDrawn="1"/>
        </p:nvSpPr>
        <p:spPr>
          <a:xfrm flipH="1">
            <a:off x="8964330" y="4612802"/>
            <a:ext cx="149344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Phase One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0">
                <a:solidFill>
                  <a:schemeClr val="tx1">
                    <a:lumMod val="50000"/>
                  </a:schemeClr>
                </a:solidFill>
                <a:latin typeface="+mn-lt"/>
              </a:rPr>
              <a:t>This text can be replaced with your own text. All phrase can be replaced with your own.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sym typeface="Helvetica Neue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91612" y="3117682"/>
            <a:ext cx="1776413" cy="1028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Software Powered Possibility</a:t>
            </a:r>
          </a:p>
        </p:txBody>
      </p:sp>
    </p:spTree>
    <p:extLst>
      <p:ext uri="{BB962C8B-B14F-4D97-AF65-F5344CB8AC3E}">
        <p14:creationId xmlns:p14="http://schemas.microsoft.com/office/powerpoint/2010/main" val="1329335864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6511906"/>
              </p:ext>
            </p:extLst>
          </p:nvPr>
        </p:nvGraphicFramePr>
        <p:xfrm>
          <a:off x="1222701" y="1805187"/>
          <a:ext cx="9714236" cy="376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48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3178764417"/>
                    </a:ext>
                  </a:extLst>
                </a:gridCol>
                <a:gridCol w="1387748">
                  <a:extLst>
                    <a:ext uri="{9D8B030D-6E8A-4147-A177-3AD203B41FA5}">
                      <a16:colId xmlns:a16="http://schemas.microsoft.com/office/drawing/2014/main" val="2485061855"/>
                    </a:ext>
                  </a:extLst>
                </a:gridCol>
              </a:tblGrid>
              <a:tr h="684656">
                <a:tc>
                  <a:txBody>
                    <a:bodyPr/>
                    <a:lstStyle/>
                    <a:p>
                      <a:pPr algn="ctr"/>
                      <a:endParaRPr lang="en-US" sz="1600" b="0"/>
                    </a:p>
                  </a:txBody>
                  <a:tcPr marL="91428" marR="91428" marT="41390" marB="41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1</a:t>
                      </a:r>
                    </a:p>
                  </a:txBody>
                  <a:tcPr marL="91428" marR="91428" marT="41390" marB="41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2</a:t>
                      </a:r>
                    </a:p>
                  </a:txBody>
                  <a:tcPr marL="91428" marR="91428" marT="41390" marB="413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3 </a:t>
                      </a:r>
                    </a:p>
                  </a:txBody>
                  <a:tcPr marL="91428" marR="91428" marT="41390" marB="413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</a:t>
                      </a:r>
                      <a:r>
                        <a:rPr lang="en-US" sz="1600" b="0" baseline="0"/>
                        <a:t> 4</a:t>
                      </a:r>
                      <a:endParaRPr lang="en-US" sz="1600" b="0"/>
                    </a:p>
                  </a:txBody>
                  <a:tcPr marL="91428" marR="91428" marT="41390" marB="413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5</a:t>
                      </a:r>
                    </a:p>
                  </a:txBody>
                  <a:tcPr marL="91428" marR="91428" marT="41390" marB="413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Column 6</a:t>
                      </a:r>
                    </a:p>
                  </a:txBody>
                  <a:tcPr marL="91428" marR="91428" marT="41390" marB="413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01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02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899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03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990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Row</a:t>
                      </a:r>
                      <a:r>
                        <a:rPr lang="en-US" sz="1600" b="0" cap="none" spc="0" baseline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04</a:t>
                      </a:r>
                      <a:endParaRPr lang="en-US" sz="1600" b="0" cap="none" spc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238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957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832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877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980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616009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1500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25000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1200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3100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8000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9000</a:t>
                      </a:r>
                    </a:p>
                  </a:txBody>
                  <a:tcPr marL="91428" marR="91428" marT="41390" marB="41390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3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66608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049" y="6359600"/>
            <a:ext cx="499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Powered Possibility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F1665B-C2D2-F249-ABB4-335350D94EB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15150" y="1331436"/>
          <a:ext cx="9729337" cy="42639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05440">
                  <a:extLst>
                    <a:ext uri="{9D8B030D-6E8A-4147-A177-3AD203B41FA5}">
                      <a16:colId xmlns:a16="http://schemas.microsoft.com/office/drawing/2014/main" val="4217309891"/>
                    </a:ext>
                  </a:extLst>
                </a:gridCol>
                <a:gridCol w="7423897">
                  <a:extLst>
                    <a:ext uri="{9D8B030D-6E8A-4147-A177-3AD203B41FA5}">
                      <a16:colId xmlns:a16="http://schemas.microsoft.com/office/drawing/2014/main" val="3356437581"/>
                    </a:ext>
                  </a:extLst>
                </a:gridCol>
              </a:tblGrid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j-lt"/>
                        </a:rPr>
                        <a:t>Time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j-lt"/>
                        </a:rPr>
                        <a:t>Session 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665866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j-lt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j-lt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993714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635272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5469755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667513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785817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854258"/>
                  </a:ext>
                </a:extLst>
              </a:tr>
              <a:tr h="53299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00.00</a:t>
                      </a:r>
                    </a:p>
                  </a:txBody>
                  <a:tcPr marL="44439" marR="44439" marT="22219" marB="222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Enter topic here</a:t>
                      </a:r>
                    </a:p>
                  </a:txBody>
                  <a:tcPr marL="44439" marR="44439" marT="22219" marB="22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5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072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5568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ection Hea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D25E74-094A-AF63-E177-62D00BD15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960551"/>
            <a:ext cx="7131215" cy="2354998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703536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5022341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788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1 column - Dark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57415" y="1564640"/>
            <a:ext cx="10073039" cy="40335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DB913"/>
              </a:buClr>
              <a:buSzTx/>
              <a:buFontTx/>
              <a:buBlip>
                <a:blip r:embed="rId2"/>
              </a:buBlip>
              <a:tabLst/>
              <a:defRPr sz="18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8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Lorem ipsum dolor sit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/>
              <a:t>Lorem ipsum dolor sit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594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form text - Dark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327022" y="247959"/>
            <a:ext cx="1150559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2" y="365126"/>
            <a:ext cx="11436948" cy="44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61545" y="1574801"/>
            <a:ext cx="10079421" cy="4037724"/>
          </a:xfrm>
          <a:prstGeom prst="rect">
            <a:avLst/>
          </a:prstGeom>
        </p:spPr>
        <p:txBody>
          <a:bodyPr wrap="square" numCol="2" spcCol="576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ts val="800"/>
              </a:spcAft>
              <a:buClr>
                <a:srgbClr val="FDB913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637559"/>
      </p:ext>
    </p:extLst>
  </p:cSld>
  <p:clrMapOvr>
    <a:masterClrMapping/>
  </p:clrMapOvr>
  <p:transition spd="med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4551C-8DA6-7975-4AC8-8A180A4C6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794264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74C2F-C574-4EA9-44E0-B379B00831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95325" y="1287508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A657EF-F445-0102-2BA7-44A9F51D8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8051" y="730390"/>
            <a:ext cx="2197544" cy="27469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B90FE5-9B10-DE0E-C798-6B53CC1B5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16B070-9C5D-0E7C-E2ED-3FE385C377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730389"/>
            <a:ext cx="5668391" cy="5398949"/>
          </a:xfrm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9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DCACB3E2-F3D6-FBFE-9D4D-122785B60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28700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DAE5C-AB56-334E-55D5-580A0F311684}"/>
              </a:ext>
            </a:extLst>
          </p:cNvPr>
          <p:cNvGrpSpPr/>
          <p:nvPr userDrawn="1"/>
        </p:nvGrpSpPr>
        <p:grpSpPr>
          <a:xfrm>
            <a:off x="6478742" y="11724"/>
            <a:ext cx="5092742" cy="3234091"/>
            <a:chOff x="6478742" y="11724"/>
            <a:chExt cx="5092742" cy="323409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419A74-C617-E2EF-D709-898E5041469E}"/>
                </a:ext>
              </a:extLst>
            </p:cNvPr>
            <p:cNvSpPr/>
            <p:nvPr/>
          </p:nvSpPr>
          <p:spPr>
            <a:xfrm rot="21242962">
              <a:off x="6478742" y="11724"/>
              <a:ext cx="3084269" cy="2201375"/>
            </a:xfrm>
            <a:custGeom>
              <a:avLst/>
              <a:gdLst>
                <a:gd name="connsiteX0" fmla="*/ 1712414 w 3084269"/>
                <a:gd name="connsiteY0" fmla="*/ 0 h 2201375"/>
                <a:gd name="connsiteX1" fmla="*/ 3084269 w 3084269"/>
                <a:gd name="connsiteY1" fmla="*/ 142993 h 2201375"/>
                <a:gd name="connsiteX2" fmla="*/ 3068835 w 3084269"/>
                <a:gd name="connsiteY2" fmla="*/ 150278 h 2201375"/>
                <a:gd name="connsiteX3" fmla="*/ 1339326 w 3084269"/>
                <a:gd name="connsiteY3" fmla="*/ 1231203 h 2201375"/>
                <a:gd name="connsiteX4" fmla="*/ 410602 w 3084269"/>
                <a:gd name="connsiteY4" fmla="*/ 2201375 h 2201375"/>
                <a:gd name="connsiteX5" fmla="*/ 89947 w 3084269"/>
                <a:gd name="connsiteY5" fmla="*/ 2011654 h 2201375"/>
                <a:gd name="connsiteX6" fmla="*/ 29617 w 3084269"/>
                <a:gd name="connsiteY6" fmla="*/ 1917289 h 2201375"/>
                <a:gd name="connsiteX7" fmla="*/ 692504 w 3084269"/>
                <a:gd name="connsiteY7" fmla="*/ 797542 h 2201375"/>
                <a:gd name="connsiteX8" fmla="*/ 1697317 w 3084269"/>
                <a:gd name="connsiteY8" fmla="*/ 9339 h 220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269" h="2201375">
                  <a:moveTo>
                    <a:pt x="1712414" y="0"/>
                  </a:moveTo>
                  <a:lnTo>
                    <a:pt x="3084269" y="142993"/>
                  </a:lnTo>
                  <a:lnTo>
                    <a:pt x="3068835" y="150278"/>
                  </a:lnTo>
                  <a:cubicBezTo>
                    <a:pt x="2458563" y="450626"/>
                    <a:pt x="1870771" y="804095"/>
                    <a:pt x="1339326" y="1231203"/>
                  </a:cubicBezTo>
                  <a:cubicBezTo>
                    <a:pt x="1088128" y="1432698"/>
                    <a:pt x="609506" y="1805227"/>
                    <a:pt x="410602" y="2201375"/>
                  </a:cubicBezTo>
                  <a:cubicBezTo>
                    <a:pt x="281485" y="2163160"/>
                    <a:pt x="169456" y="2103371"/>
                    <a:pt x="89947" y="2011654"/>
                  </a:cubicBezTo>
                  <a:cubicBezTo>
                    <a:pt x="63833" y="1981432"/>
                    <a:pt x="43876" y="1949857"/>
                    <a:pt x="29617" y="1917289"/>
                  </a:cubicBezTo>
                  <a:cubicBezTo>
                    <a:pt x="-140683" y="1531380"/>
                    <a:pt x="469312" y="999237"/>
                    <a:pt x="692504" y="797542"/>
                  </a:cubicBezTo>
                  <a:cubicBezTo>
                    <a:pt x="1058981" y="467100"/>
                    <a:pt x="1376979" y="217868"/>
                    <a:pt x="1697317" y="933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C47ADB-F7DB-9310-CF82-78A759ED12C3}"/>
                </a:ext>
              </a:extLst>
            </p:cNvPr>
            <p:cNvSpPr/>
            <p:nvPr/>
          </p:nvSpPr>
          <p:spPr>
            <a:xfrm rot="21242962">
              <a:off x="6648918" y="1802814"/>
              <a:ext cx="4922566" cy="1443001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E279612-A00D-9DA6-F257-9A62F420A7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3989150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 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57F8B76-BD18-D930-D55C-B6A1B10E8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5412991-0C78-34EB-A601-7A8E3F7EE776}"/>
              </a:ext>
            </a:extLst>
          </p:cNvPr>
          <p:cNvSpPr/>
          <p:nvPr userDrawn="1"/>
        </p:nvSpPr>
        <p:spPr>
          <a:xfrm rot="21242962">
            <a:off x="7869369" y="2520796"/>
            <a:ext cx="4256009" cy="4337952"/>
          </a:xfrm>
          <a:custGeom>
            <a:avLst/>
            <a:gdLst>
              <a:gd name="connsiteX0" fmla="*/ 3868539 w 4256009"/>
              <a:gd name="connsiteY0" fmla="*/ 0 h 4337952"/>
              <a:gd name="connsiteX1" fmla="*/ 4201006 w 4256009"/>
              <a:gd name="connsiteY1" fmla="*/ 923585 h 4337952"/>
              <a:gd name="connsiteX2" fmla="*/ 4197837 w 4256009"/>
              <a:gd name="connsiteY2" fmla="*/ 924928 h 4337952"/>
              <a:gd name="connsiteX3" fmla="*/ 3252373 w 4256009"/>
              <a:gd name="connsiteY3" fmla="*/ 3222792 h 4337952"/>
              <a:gd name="connsiteX4" fmla="*/ 2112265 w 4256009"/>
              <a:gd name="connsiteY4" fmla="*/ 4270280 h 4337952"/>
              <a:gd name="connsiteX5" fmla="*/ 2022491 w 4256009"/>
              <a:gd name="connsiteY5" fmla="*/ 4337952 h 4337952"/>
              <a:gd name="connsiteX6" fmla="*/ 0 w 4256009"/>
              <a:gd name="connsiteY6" fmla="*/ 4127141 h 4337952"/>
              <a:gd name="connsiteX7" fmla="*/ 238118 w 4256009"/>
              <a:gd name="connsiteY7" fmla="*/ 3995550 h 4337952"/>
              <a:gd name="connsiteX8" fmla="*/ 2502315 w 4256009"/>
              <a:gd name="connsiteY8" fmla="*/ 2401453 h 4337952"/>
              <a:gd name="connsiteX9" fmla="*/ 3842007 w 4256009"/>
              <a:gd name="connsiteY9" fmla="*/ 512614 h 4337952"/>
              <a:gd name="connsiteX10" fmla="*/ 3868539 w 4256009"/>
              <a:gd name="connsiteY10" fmla="*/ 0 h 433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009" h="4337952">
                <a:moveTo>
                  <a:pt x="3868539" y="0"/>
                </a:moveTo>
                <a:lnTo>
                  <a:pt x="4201006" y="923585"/>
                </a:lnTo>
                <a:lnTo>
                  <a:pt x="4197837" y="924928"/>
                </a:lnTo>
                <a:cubicBezTo>
                  <a:pt x="4469769" y="1628233"/>
                  <a:pt x="3726170" y="2693196"/>
                  <a:pt x="3252373" y="3222792"/>
                </a:cubicBezTo>
                <a:cubicBezTo>
                  <a:pt x="2922101" y="3589121"/>
                  <a:pt x="2535116" y="3939896"/>
                  <a:pt x="2112265" y="4270280"/>
                </a:cubicBezTo>
                <a:lnTo>
                  <a:pt x="2022491" y="4337952"/>
                </a:lnTo>
                <a:lnTo>
                  <a:pt x="0" y="4127141"/>
                </a:lnTo>
                <a:lnTo>
                  <a:pt x="238118" y="3995550"/>
                </a:lnTo>
                <a:cubicBezTo>
                  <a:pt x="1034127" y="3545690"/>
                  <a:pt x="1877646" y="3003452"/>
                  <a:pt x="2502315" y="2401453"/>
                </a:cubicBezTo>
                <a:cubicBezTo>
                  <a:pt x="3161978" y="1765733"/>
                  <a:pt x="3685865" y="1079007"/>
                  <a:pt x="3842007" y="512614"/>
                </a:cubicBezTo>
                <a:cubicBezTo>
                  <a:pt x="3893406" y="326720"/>
                  <a:pt x="3904917" y="153979"/>
                  <a:pt x="386853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1"/>
              </a:gs>
            </a:gsLst>
            <a:lin ang="18900000" scaled="1"/>
            <a:tileRect/>
          </a:gradFill>
          <a:ln w="76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6E4DEAF-BC4A-5DD9-036E-624FD7C4D0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9600" y="1287463"/>
            <a:ext cx="4264025" cy="4273550"/>
          </a:xfrm>
          <a:custGeom>
            <a:avLst/>
            <a:gdLst>
              <a:gd name="connsiteX0" fmla="*/ 328842 w 4264025"/>
              <a:gd name="connsiteY0" fmla="*/ 0 h 4273550"/>
              <a:gd name="connsiteX1" fmla="*/ 3935183 w 4264025"/>
              <a:gd name="connsiteY1" fmla="*/ 0 h 4273550"/>
              <a:gd name="connsiteX2" fmla="*/ 4264025 w 4264025"/>
              <a:gd name="connsiteY2" fmla="*/ 328842 h 4273550"/>
              <a:gd name="connsiteX3" fmla="*/ 4264025 w 4264025"/>
              <a:gd name="connsiteY3" fmla="*/ 2397987 h 4273550"/>
              <a:gd name="connsiteX4" fmla="*/ 4187602 w 4264025"/>
              <a:gd name="connsiteY4" fmla="*/ 2540521 h 4273550"/>
              <a:gd name="connsiteX5" fmla="*/ 3434167 w 4264025"/>
              <a:gd name="connsiteY5" fmla="*/ 3594728 h 4273550"/>
              <a:gd name="connsiteX6" fmla="*/ 2977109 w 4264025"/>
              <a:gd name="connsiteY6" fmla="*/ 4084536 h 4273550"/>
              <a:gd name="connsiteX7" fmla="*/ 2776680 w 4264025"/>
              <a:gd name="connsiteY7" fmla="*/ 4273550 h 4273550"/>
              <a:gd name="connsiteX8" fmla="*/ 328842 w 4264025"/>
              <a:gd name="connsiteY8" fmla="*/ 4273550 h 4273550"/>
              <a:gd name="connsiteX9" fmla="*/ 0 w 4264025"/>
              <a:gd name="connsiteY9" fmla="*/ 3944708 h 4273550"/>
              <a:gd name="connsiteX10" fmla="*/ 0 w 4264025"/>
              <a:gd name="connsiteY10" fmla="*/ 328842 h 4273550"/>
              <a:gd name="connsiteX11" fmla="*/ 328842 w 4264025"/>
              <a:gd name="connsiteY11" fmla="*/ 0 h 42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4025" h="4273550">
                <a:moveTo>
                  <a:pt x="328842" y="0"/>
                </a:moveTo>
                <a:lnTo>
                  <a:pt x="3935183" y="0"/>
                </a:lnTo>
                <a:cubicBezTo>
                  <a:pt x="4116797" y="0"/>
                  <a:pt x="4264025" y="147228"/>
                  <a:pt x="4264025" y="328842"/>
                </a:cubicBezTo>
                <a:lnTo>
                  <a:pt x="4264025" y="2397987"/>
                </a:lnTo>
                <a:lnTo>
                  <a:pt x="4187602" y="2540521"/>
                </a:lnTo>
                <a:cubicBezTo>
                  <a:pt x="3989287" y="2884882"/>
                  <a:pt x="3729269" y="3244387"/>
                  <a:pt x="3434167" y="3594728"/>
                </a:cubicBezTo>
                <a:cubicBezTo>
                  <a:pt x="3294444" y="3760607"/>
                  <a:pt x="3140729" y="3924189"/>
                  <a:pt x="2977109" y="4084536"/>
                </a:cubicBezTo>
                <a:lnTo>
                  <a:pt x="2776680" y="4273550"/>
                </a:lnTo>
                <a:lnTo>
                  <a:pt x="328842" y="4273550"/>
                </a:lnTo>
                <a:cubicBezTo>
                  <a:pt x="147228" y="4273550"/>
                  <a:pt x="0" y="4126322"/>
                  <a:pt x="0" y="3944708"/>
                </a:cubicBezTo>
                <a:lnTo>
                  <a:pt x="0" y="328842"/>
                </a:lnTo>
                <a:cubicBezTo>
                  <a:pt x="0" y="147228"/>
                  <a:pt x="147228" y="0"/>
                  <a:pt x="3288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F632325-B368-E7E6-040E-5422C4DE6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8051" y="730390"/>
            <a:ext cx="2197544" cy="2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3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DAE5C-AB56-334E-55D5-580A0F311684}"/>
              </a:ext>
            </a:extLst>
          </p:cNvPr>
          <p:cNvGrpSpPr/>
          <p:nvPr userDrawn="1"/>
        </p:nvGrpSpPr>
        <p:grpSpPr>
          <a:xfrm>
            <a:off x="6478742" y="11724"/>
            <a:ext cx="5092742" cy="3234091"/>
            <a:chOff x="6478742" y="11724"/>
            <a:chExt cx="5092742" cy="323409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419A74-C617-E2EF-D709-898E5041469E}"/>
                </a:ext>
              </a:extLst>
            </p:cNvPr>
            <p:cNvSpPr/>
            <p:nvPr/>
          </p:nvSpPr>
          <p:spPr>
            <a:xfrm rot="21242962">
              <a:off x="6478742" y="11724"/>
              <a:ext cx="3084269" cy="2201375"/>
            </a:xfrm>
            <a:custGeom>
              <a:avLst/>
              <a:gdLst>
                <a:gd name="connsiteX0" fmla="*/ 1712414 w 3084269"/>
                <a:gd name="connsiteY0" fmla="*/ 0 h 2201375"/>
                <a:gd name="connsiteX1" fmla="*/ 3084269 w 3084269"/>
                <a:gd name="connsiteY1" fmla="*/ 142993 h 2201375"/>
                <a:gd name="connsiteX2" fmla="*/ 3068835 w 3084269"/>
                <a:gd name="connsiteY2" fmla="*/ 150278 h 2201375"/>
                <a:gd name="connsiteX3" fmla="*/ 1339326 w 3084269"/>
                <a:gd name="connsiteY3" fmla="*/ 1231203 h 2201375"/>
                <a:gd name="connsiteX4" fmla="*/ 410602 w 3084269"/>
                <a:gd name="connsiteY4" fmla="*/ 2201375 h 2201375"/>
                <a:gd name="connsiteX5" fmla="*/ 89947 w 3084269"/>
                <a:gd name="connsiteY5" fmla="*/ 2011654 h 2201375"/>
                <a:gd name="connsiteX6" fmla="*/ 29617 w 3084269"/>
                <a:gd name="connsiteY6" fmla="*/ 1917289 h 2201375"/>
                <a:gd name="connsiteX7" fmla="*/ 692504 w 3084269"/>
                <a:gd name="connsiteY7" fmla="*/ 797542 h 2201375"/>
                <a:gd name="connsiteX8" fmla="*/ 1697317 w 3084269"/>
                <a:gd name="connsiteY8" fmla="*/ 9339 h 220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269" h="2201375">
                  <a:moveTo>
                    <a:pt x="1712414" y="0"/>
                  </a:moveTo>
                  <a:lnTo>
                    <a:pt x="3084269" y="142993"/>
                  </a:lnTo>
                  <a:lnTo>
                    <a:pt x="3068835" y="150278"/>
                  </a:lnTo>
                  <a:cubicBezTo>
                    <a:pt x="2458563" y="450626"/>
                    <a:pt x="1870771" y="804095"/>
                    <a:pt x="1339326" y="1231203"/>
                  </a:cubicBezTo>
                  <a:cubicBezTo>
                    <a:pt x="1088128" y="1432698"/>
                    <a:pt x="609506" y="1805227"/>
                    <a:pt x="410602" y="2201375"/>
                  </a:cubicBezTo>
                  <a:cubicBezTo>
                    <a:pt x="281485" y="2163160"/>
                    <a:pt x="169456" y="2103371"/>
                    <a:pt x="89947" y="2011654"/>
                  </a:cubicBezTo>
                  <a:cubicBezTo>
                    <a:pt x="63833" y="1981432"/>
                    <a:pt x="43876" y="1949857"/>
                    <a:pt x="29617" y="1917289"/>
                  </a:cubicBezTo>
                  <a:cubicBezTo>
                    <a:pt x="-140683" y="1531380"/>
                    <a:pt x="469312" y="999237"/>
                    <a:pt x="692504" y="797542"/>
                  </a:cubicBezTo>
                  <a:cubicBezTo>
                    <a:pt x="1058981" y="467100"/>
                    <a:pt x="1376979" y="217868"/>
                    <a:pt x="1697317" y="933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C47ADB-F7DB-9310-CF82-78A759ED12C3}"/>
                </a:ext>
              </a:extLst>
            </p:cNvPr>
            <p:cNvSpPr/>
            <p:nvPr/>
          </p:nvSpPr>
          <p:spPr>
            <a:xfrm rot="21242962">
              <a:off x="6648918" y="1802814"/>
              <a:ext cx="4922566" cy="1443001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34E7-498F-66AF-F2DA-D2DEE88A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7" y="6356350"/>
            <a:ext cx="1124423" cy="365125"/>
          </a:xfrm>
        </p:spPr>
        <p:txBody>
          <a:bodyPr/>
          <a:lstStyle>
            <a:lvl1pPr>
              <a:defRPr lang="en-GB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98FAEBFC-AF3F-6E47-9766-48C2D7B36252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2EE1-3EC5-BFE6-C357-F5252CF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114800" cy="365125"/>
          </a:xfrm>
        </p:spPr>
        <p:txBody>
          <a:bodyPr/>
          <a:lstStyle>
            <a:lvl1pPr>
              <a:defRPr lang="en-US" sz="12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F6F8-891C-1521-D183-6AB83FED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3531A8E9-B4CF-5643-AF96-CB4C768DAD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5412991-0C78-34EB-A601-7A8E3F7EE776}"/>
              </a:ext>
            </a:extLst>
          </p:cNvPr>
          <p:cNvSpPr/>
          <p:nvPr userDrawn="1"/>
        </p:nvSpPr>
        <p:spPr>
          <a:xfrm rot="21242962">
            <a:off x="7869369" y="2520796"/>
            <a:ext cx="4256009" cy="4337952"/>
          </a:xfrm>
          <a:custGeom>
            <a:avLst/>
            <a:gdLst>
              <a:gd name="connsiteX0" fmla="*/ 3868539 w 4256009"/>
              <a:gd name="connsiteY0" fmla="*/ 0 h 4337952"/>
              <a:gd name="connsiteX1" fmla="*/ 4201006 w 4256009"/>
              <a:gd name="connsiteY1" fmla="*/ 923585 h 4337952"/>
              <a:gd name="connsiteX2" fmla="*/ 4197837 w 4256009"/>
              <a:gd name="connsiteY2" fmla="*/ 924928 h 4337952"/>
              <a:gd name="connsiteX3" fmla="*/ 3252373 w 4256009"/>
              <a:gd name="connsiteY3" fmla="*/ 3222792 h 4337952"/>
              <a:gd name="connsiteX4" fmla="*/ 2112265 w 4256009"/>
              <a:gd name="connsiteY4" fmla="*/ 4270280 h 4337952"/>
              <a:gd name="connsiteX5" fmla="*/ 2022491 w 4256009"/>
              <a:gd name="connsiteY5" fmla="*/ 4337952 h 4337952"/>
              <a:gd name="connsiteX6" fmla="*/ 0 w 4256009"/>
              <a:gd name="connsiteY6" fmla="*/ 4127141 h 4337952"/>
              <a:gd name="connsiteX7" fmla="*/ 238118 w 4256009"/>
              <a:gd name="connsiteY7" fmla="*/ 3995550 h 4337952"/>
              <a:gd name="connsiteX8" fmla="*/ 2502315 w 4256009"/>
              <a:gd name="connsiteY8" fmla="*/ 2401453 h 4337952"/>
              <a:gd name="connsiteX9" fmla="*/ 3842007 w 4256009"/>
              <a:gd name="connsiteY9" fmla="*/ 512614 h 4337952"/>
              <a:gd name="connsiteX10" fmla="*/ 3868539 w 4256009"/>
              <a:gd name="connsiteY10" fmla="*/ 0 h 433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6009" h="4337952">
                <a:moveTo>
                  <a:pt x="3868539" y="0"/>
                </a:moveTo>
                <a:lnTo>
                  <a:pt x="4201006" y="923585"/>
                </a:lnTo>
                <a:lnTo>
                  <a:pt x="4197837" y="924928"/>
                </a:lnTo>
                <a:cubicBezTo>
                  <a:pt x="4469769" y="1628233"/>
                  <a:pt x="3726170" y="2693196"/>
                  <a:pt x="3252373" y="3222792"/>
                </a:cubicBezTo>
                <a:cubicBezTo>
                  <a:pt x="2922101" y="3589121"/>
                  <a:pt x="2535116" y="3939896"/>
                  <a:pt x="2112265" y="4270280"/>
                </a:cubicBezTo>
                <a:lnTo>
                  <a:pt x="2022491" y="4337952"/>
                </a:lnTo>
                <a:lnTo>
                  <a:pt x="0" y="4127141"/>
                </a:lnTo>
                <a:lnTo>
                  <a:pt x="238118" y="3995550"/>
                </a:lnTo>
                <a:cubicBezTo>
                  <a:pt x="1034127" y="3545690"/>
                  <a:pt x="1877646" y="3003452"/>
                  <a:pt x="2502315" y="2401453"/>
                </a:cubicBezTo>
                <a:cubicBezTo>
                  <a:pt x="3161978" y="1765733"/>
                  <a:pt x="3685865" y="1079007"/>
                  <a:pt x="3842007" y="512614"/>
                </a:cubicBezTo>
                <a:cubicBezTo>
                  <a:pt x="3893406" y="326720"/>
                  <a:pt x="3904917" y="153979"/>
                  <a:pt x="386853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1"/>
              </a:gs>
            </a:gsLst>
            <a:lin ang="18900000" scaled="1"/>
            <a:tileRect/>
          </a:gradFill>
          <a:ln w="76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C5667-D53D-4431-E3F2-914E5141B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28700"/>
            <a:ext cx="5292724" cy="2251163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4D20E-0688-A8CD-F668-241C3808D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89150"/>
            <a:ext cx="5292725" cy="6236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6A6473A-A022-609A-AF07-7030038A9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4912911"/>
            <a:ext cx="5292723" cy="3651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US" sz="1100" b="1" kern="1200" dirty="0">
                <a:solidFill>
                  <a:schemeClr val="tx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5D0EF1-6B49-B967-1CC4-90ECFB619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8051" y="730390"/>
            <a:ext cx="2197544" cy="2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5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58244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4684168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473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358800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4684168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3114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D25E74-094A-AF63-E177-62D00BD15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960551"/>
            <a:ext cx="7131215" cy="2354998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703536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77" y="5022341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685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Section Hea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D25E74-094A-AF63-E177-62D00BD15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960551"/>
            <a:ext cx="7131215" cy="2354998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9439D-6DBE-7731-AB29-BF54E4B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66" y="3703536"/>
            <a:ext cx="7131222" cy="104509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dirty="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EBE5-DDBF-58D3-89AB-318CC043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800" y="5022341"/>
            <a:ext cx="7131221" cy="79518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00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91FE-9EA3-9AF3-554F-B778A5C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ECCBB8-735C-914B-8E67-7852CBBDF7EA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B85C-1D3F-A7F7-8075-A5905BD7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E39-3C0D-A940-F3B5-94FF26D7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1690-013A-0E49-6BE7-0865F1503BB3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8E727C-2E3A-EF8A-389E-BCD93347C1CC}"/>
              </a:ext>
            </a:extLst>
          </p:cNvPr>
          <p:cNvGrpSpPr/>
          <p:nvPr userDrawn="1"/>
        </p:nvGrpSpPr>
        <p:grpSpPr>
          <a:xfrm>
            <a:off x="6197995" y="31933"/>
            <a:ext cx="5103652" cy="6812511"/>
            <a:chOff x="5923354" y="31933"/>
            <a:chExt cx="5103652" cy="681251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046A045-9C8A-1E14-E62B-F95441C012EF}"/>
                </a:ext>
              </a:extLst>
            </p:cNvPr>
            <p:cNvSpPr/>
            <p:nvPr/>
          </p:nvSpPr>
          <p:spPr>
            <a:xfrm rot="21242962">
              <a:off x="5923354" y="31933"/>
              <a:ext cx="3424477" cy="2285083"/>
            </a:xfrm>
            <a:custGeom>
              <a:avLst/>
              <a:gdLst>
                <a:gd name="connsiteX0" fmla="*/ 2079638 w 3424477"/>
                <a:gd name="connsiteY0" fmla="*/ 0 h 2285083"/>
                <a:gd name="connsiteX1" fmla="*/ 3424477 w 3424477"/>
                <a:gd name="connsiteY1" fmla="*/ 140177 h 2285083"/>
                <a:gd name="connsiteX2" fmla="*/ 3420085 w 3424477"/>
                <a:gd name="connsiteY2" fmla="*/ 141953 h 2285083"/>
                <a:gd name="connsiteX3" fmla="*/ 1202327 w 3424477"/>
                <a:gd name="connsiteY3" fmla="*/ 1414150 h 2285083"/>
                <a:gd name="connsiteX4" fmla="*/ 368602 w 3424477"/>
                <a:gd name="connsiteY4" fmla="*/ 2285083 h 2285083"/>
                <a:gd name="connsiteX5" fmla="*/ 80747 w 3424477"/>
                <a:gd name="connsiteY5" fmla="*/ 2114768 h 2285083"/>
                <a:gd name="connsiteX6" fmla="*/ 26587 w 3424477"/>
                <a:gd name="connsiteY6" fmla="*/ 2030056 h 2285083"/>
                <a:gd name="connsiteX7" fmla="*/ 621668 w 3424477"/>
                <a:gd name="connsiteY7" fmla="*/ 1024848 h 2285083"/>
                <a:gd name="connsiteX8" fmla="*/ 1962335 w 3424477"/>
                <a:gd name="connsiteY8" fmla="*/ 59332 h 22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4477" h="2285083">
                  <a:moveTo>
                    <a:pt x="2079638" y="0"/>
                  </a:moveTo>
                  <a:lnTo>
                    <a:pt x="3424477" y="140177"/>
                  </a:lnTo>
                  <a:lnTo>
                    <a:pt x="3420085" y="141953"/>
                  </a:lnTo>
                  <a:cubicBezTo>
                    <a:pt x="2637305" y="470144"/>
                    <a:pt x="1870245" y="877362"/>
                    <a:pt x="1202327" y="1414150"/>
                  </a:cubicBezTo>
                  <a:cubicBezTo>
                    <a:pt x="976823" y="1595034"/>
                    <a:pt x="547161" y="1929457"/>
                    <a:pt x="368602" y="2285083"/>
                  </a:cubicBezTo>
                  <a:cubicBezTo>
                    <a:pt x="252692" y="2250777"/>
                    <a:pt x="152123" y="2197104"/>
                    <a:pt x="80747" y="2114768"/>
                  </a:cubicBezTo>
                  <a:cubicBezTo>
                    <a:pt x="57303" y="2087638"/>
                    <a:pt x="39388" y="2059293"/>
                    <a:pt x="26587" y="2030056"/>
                  </a:cubicBezTo>
                  <a:cubicBezTo>
                    <a:pt x="-126293" y="1683622"/>
                    <a:pt x="421307" y="1205911"/>
                    <a:pt x="621668" y="1024848"/>
                  </a:cubicBezTo>
                  <a:cubicBezTo>
                    <a:pt x="1115153" y="579886"/>
                    <a:pt x="1510718" y="298955"/>
                    <a:pt x="1962335" y="593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950000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84D1BD-465C-41ED-146A-7EFABDF3A56A}"/>
                </a:ext>
              </a:extLst>
            </p:cNvPr>
            <p:cNvSpPr/>
            <p:nvPr/>
          </p:nvSpPr>
          <p:spPr>
            <a:xfrm rot="21242962">
              <a:off x="6093900" y="1981856"/>
              <a:ext cx="4419039" cy="1295397"/>
            </a:xfrm>
            <a:custGeom>
              <a:avLst/>
              <a:gdLst>
                <a:gd name="connsiteX0" fmla="*/ 3058208 w 3070412"/>
                <a:gd name="connsiteY0" fmla="*/ 567433 h 875159"/>
                <a:gd name="connsiteX1" fmla="*/ 3039346 w 3070412"/>
                <a:gd name="connsiteY1" fmla="*/ 875160 h 875159"/>
                <a:gd name="connsiteX2" fmla="*/ 2868298 w 3070412"/>
                <a:gd name="connsiteY2" fmla="*/ 798816 h 875159"/>
                <a:gd name="connsiteX3" fmla="*/ 979683 w 3070412"/>
                <a:gd name="connsiteY3" fmla="*/ 704601 h 875159"/>
                <a:gd name="connsiteX4" fmla="*/ 195266 w 3070412"/>
                <a:gd name="connsiteY4" fmla="*/ 473758 h 875159"/>
                <a:gd name="connsiteX5" fmla="*/ 195113 w 3070412"/>
                <a:gd name="connsiteY5" fmla="*/ 473872 h 875159"/>
                <a:gd name="connsiteX6" fmla="*/ 0 w 3070412"/>
                <a:gd name="connsiteY6" fmla="*/ 343 h 875159"/>
                <a:gd name="connsiteX7" fmla="*/ 441 w 3070412"/>
                <a:gd name="connsiteY7" fmla="*/ 0 h 875159"/>
                <a:gd name="connsiteX8" fmla="*/ 37503 w 3070412"/>
                <a:gd name="connsiteY8" fmla="*/ 56462 h 875159"/>
                <a:gd name="connsiteX9" fmla="*/ 235363 w 3070412"/>
                <a:gd name="connsiteY9" fmla="*/ 168656 h 875159"/>
                <a:gd name="connsiteX10" fmla="*/ 947887 w 3070412"/>
                <a:gd name="connsiteY10" fmla="*/ 184009 h 875159"/>
                <a:gd name="connsiteX11" fmla="*/ 1825472 w 3070412"/>
                <a:gd name="connsiteY11" fmla="*/ 155892 h 875159"/>
                <a:gd name="connsiteX12" fmla="*/ 3058208 w 3070412"/>
                <a:gd name="connsiteY12" fmla="*/ 567433 h 87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412" h="875159">
                  <a:moveTo>
                    <a:pt x="3058208" y="567433"/>
                  </a:moveTo>
                  <a:cubicBezTo>
                    <a:pt x="3079961" y="659647"/>
                    <a:pt x="3072009" y="763354"/>
                    <a:pt x="3039346" y="875160"/>
                  </a:cubicBezTo>
                  <a:cubicBezTo>
                    <a:pt x="2990644" y="846168"/>
                    <a:pt x="2933800" y="820425"/>
                    <a:pt x="2868298" y="798816"/>
                  </a:cubicBezTo>
                  <a:cubicBezTo>
                    <a:pt x="2285073" y="605788"/>
                    <a:pt x="1587119" y="714206"/>
                    <a:pt x="979683" y="704601"/>
                  </a:cubicBezTo>
                  <a:cubicBezTo>
                    <a:pt x="779495" y="701427"/>
                    <a:pt x="293484" y="720044"/>
                    <a:pt x="195266" y="473758"/>
                  </a:cubicBezTo>
                  <a:lnTo>
                    <a:pt x="195113" y="473872"/>
                  </a:lnTo>
                  <a:lnTo>
                    <a:pt x="0" y="343"/>
                  </a:lnTo>
                  <a:lnTo>
                    <a:pt x="441" y="0"/>
                  </a:lnTo>
                  <a:cubicBezTo>
                    <a:pt x="9237" y="19615"/>
                    <a:pt x="21456" y="38461"/>
                    <a:pt x="37503" y="56462"/>
                  </a:cubicBezTo>
                  <a:cubicBezTo>
                    <a:pt x="86349" y="111090"/>
                    <a:pt x="155511" y="146393"/>
                    <a:pt x="235363" y="168656"/>
                  </a:cubicBezTo>
                  <a:cubicBezTo>
                    <a:pt x="458597" y="230919"/>
                    <a:pt x="765701" y="190464"/>
                    <a:pt x="947887" y="184009"/>
                  </a:cubicBezTo>
                  <a:cubicBezTo>
                    <a:pt x="1240337" y="173597"/>
                    <a:pt x="1533015" y="163481"/>
                    <a:pt x="1825472" y="155892"/>
                  </a:cubicBezTo>
                  <a:cubicBezTo>
                    <a:pt x="2631802" y="103799"/>
                    <a:pt x="2990575" y="278491"/>
                    <a:pt x="3058208" y="567433"/>
                  </a:cubicBezTo>
                  <a:close/>
                </a:path>
              </a:pathLst>
            </a:custGeom>
            <a:gradFill>
              <a:gsLst>
                <a:gs pos="11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0371-539E-F017-FFBC-DEC634061E26}"/>
                </a:ext>
              </a:extLst>
            </p:cNvPr>
            <p:cNvSpPr/>
            <p:nvPr/>
          </p:nvSpPr>
          <p:spPr>
            <a:xfrm rot="21242962">
              <a:off x="6681011" y="2652827"/>
              <a:ext cx="4345995" cy="4191617"/>
            </a:xfrm>
            <a:custGeom>
              <a:avLst/>
              <a:gdLst>
                <a:gd name="connsiteX0" fmla="*/ 3998160 w 4345995"/>
                <a:gd name="connsiteY0" fmla="*/ 0 h 4191617"/>
                <a:gd name="connsiteX1" fmla="*/ 4296619 w 4345995"/>
                <a:gd name="connsiteY1" fmla="*/ 829112 h 4191617"/>
                <a:gd name="connsiteX2" fmla="*/ 4293774 w 4345995"/>
                <a:gd name="connsiteY2" fmla="*/ 830317 h 4191617"/>
                <a:gd name="connsiteX3" fmla="*/ 3445022 w 4345995"/>
                <a:gd name="connsiteY3" fmla="*/ 2893135 h 4191617"/>
                <a:gd name="connsiteX4" fmla="*/ 2131090 w 4345995"/>
                <a:gd name="connsiteY4" fmla="*/ 4052416 h 4191617"/>
                <a:gd name="connsiteX5" fmla="*/ 1933296 w 4345995"/>
                <a:gd name="connsiteY5" fmla="*/ 4191617 h 4191617"/>
                <a:gd name="connsiteX6" fmla="*/ 0 w 4345995"/>
                <a:gd name="connsiteY6" fmla="*/ 3990103 h 4191617"/>
                <a:gd name="connsiteX7" fmla="*/ 47580 w 4345995"/>
                <a:gd name="connsiteY7" fmla="*/ 3961963 h 4191617"/>
                <a:gd name="connsiteX8" fmla="*/ 2771687 w 4345995"/>
                <a:gd name="connsiteY8" fmla="*/ 2155810 h 4191617"/>
                <a:gd name="connsiteX9" fmla="*/ 3974342 w 4345995"/>
                <a:gd name="connsiteY9" fmla="*/ 460179 h 4191617"/>
                <a:gd name="connsiteX10" fmla="*/ 3998160 w 4345995"/>
                <a:gd name="connsiteY10" fmla="*/ 0 h 419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5995" h="4191617">
                  <a:moveTo>
                    <a:pt x="3998160" y="0"/>
                  </a:moveTo>
                  <a:lnTo>
                    <a:pt x="4296619" y="829112"/>
                  </a:lnTo>
                  <a:lnTo>
                    <a:pt x="4293774" y="830317"/>
                  </a:lnTo>
                  <a:cubicBezTo>
                    <a:pt x="4537890" y="1461681"/>
                    <a:pt x="3870353" y="2417711"/>
                    <a:pt x="3445022" y="2893135"/>
                  </a:cubicBezTo>
                  <a:cubicBezTo>
                    <a:pt x="3074411" y="3304206"/>
                    <a:pt x="2624252" y="3693462"/>
                    <a:pt x="2131090" y="4052416"/>
                  </a:cubicBezTo>
                  <a:lnTo>
                    <a:pt x="1933296" y="4191617"/>
                  </a:lnTo>
                  <a:lnTo>
                    <a:pt x="0" y="3990103"/>
                  </a:lnTo>
                  <a:lnTo>
                    <a:pt x="47580" y="3961963"/>
                  </a:lnTo>
                  <a:cubicBezTo>
                    <a:pt x="927026" y="3501559"/>
                    <a:pt x="2023991" y="2876370"/>
                    <a:pt x="2771687" y="2155810"/>
                  </a:cubicBezTo>
                  <a:cubicBezTo>
                    <a:pt x="3363872" y="1585117"/>
                    <a:pt x="3834171" y="968636"/>
                    <a:pt x="3974342" y="460179"/>
                  </a:cubicBezTo>
                  <a:cubicBezTo>
                    <a:pt x="4020483" y="293300"/>
                    <a:pt x="4030817" y="138229"/>
                    <a:pt x="39981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99000">
                  <a:schemeClr val="accent1"/>
                </a:gs>
              </a:gsLst>
              <a:lin ang="18900000" scaled="1"/>
              <a:tileRect/>
            </a:gradFill>
            <a:ln w="7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893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8" cy="6876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5164D5-7F50-6642-C551-351195BB5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06" y="1851986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A31A8B-4054-F129-A6DF-CEB4D0802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05" y="227614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68136B5-2948-181F-898A-BC66307EC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2706" y="3359239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31EEF16-2052-DDD8-D5BA-A17BB8FD49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05" y="3783401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DB418724-83AC-4BA4-53E4-38273EA8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809653"/>
            <a:ext cx="360000" cy="360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12CDF71-5986-90E7-436B-0FC63AF45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3337001"/>
            <a:ext cx="360000" cy="360000"/>
          </a:xfrm>
          <a:prstGeom prst="rect">
            <a:avLst/>
          </a:prstGeom>
        </p:spPr>
      </p:pic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209" y="1851986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6EEAF797-D4A8-7F9C-547C-1431AABFF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208" y="2276148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2A126E7-FF49-5543-4043-EA2488443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209" y="3359239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AA56E57-BDCD-7640-01A9-5BE5C75A02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0208" y="3783401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3483A506-4640-0C11-7E76-4ADF601F8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828" y="1809653"/>
            <a:ext cx="360000" cy="36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B674452-D96D-4ED0-8BD6-C67163051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828" y="3337001"/>
            <a:ext cx="360000" cy="360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8" cy="6876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5164D5-7F50-6642-C551-351195BB5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06" y="1851986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A31A8B-4054-F129-A6DF-CEB4D0802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05" y="227614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68136B5-2948-181F-898A-BC66307EC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2706" y="3359239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31EEF16-2052-DDD8-D5BA-A17BB8FD49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05" y="3783401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DB418724-83AC-4BA4-53E4-38273EA8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809653"/>
            <a:ext cx="360000" cy="360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12CDF71-5986-90E7-436B-0FC63AF45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3337001"/>
            <a:ext cx="360000" cy="360000"/>
          </a:xfrm>
          <a:prstGeom prst="rect">
            <a:avLst/>
          </a:prstGeom>
        </p:spPr>
      </p:pic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209" y="1851986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6EEAF797-D4A8-7F9C-547C-1431AABFF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208" y="2276148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2A126E7-FF49-5543-4043-EA2488443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209" y="3359239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AA56E57-BDCD-7640-01A9-5BE5C75A02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0208" y="3783401"/>
            <a:ext cx="3015119" cy="940221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3483A506-4640-0C11-7E76-4ADF601F8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828" y="1809653"/>
            <a:ext cx="360000" cy="36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B674452-D96D-4ED0-8BD6-C67163051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828" y="3337001"/>
            <a:ext cx="360000" cy="360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9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5164D5-7F50-6642-C551-351195BB5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06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A31A8B-4054-F129-A6DF-CEB4D0802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05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68136B5-2948-181F-898A-BC66307EC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2706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31EEF16-2052-DDD8-D5BA-A17BB8FD49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05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209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6EEAF797-D4A8-7F9C-547C-1431AABFF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208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2A126E7-FF49-5543-4043-EA2488443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209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AA56E57-BDCD-7640-01A9-5BE5C75A02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0208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898EB03-8E33-56BF-12A4-1CC34E1361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801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25A403C-7874-825D-629B-91845DF85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89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DA963A-F8CB-2788-34E3-9545F9452C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4801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B504E0-4466-BAA4-C7FF-B42ED83C75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3089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C1AEB284-7F0C-3187-B592-E1732E8ED9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434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B41B821-5DFB-B757-C0F7-DB0D030FBE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6433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F6AFE7A-748E-3094-E5DD-96068A1ADB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6434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A3630C7-F978-2556-4A23-C0C594F4D6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26433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E8A0744-C495-285F-181E-6DC10F0DF4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89314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DFD6F31-A9EA-9929-A27C-F99215BAC5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9314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5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5536B56F-F531-540F-8796-BAE4CC0E7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63" y="1388066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804F481-5029-6614-64A1-EDA7EF95E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1580" y="1780321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ABBF112A-5454-FE49-7AAC-CF484D9533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2081" y="2234192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A150C75-E0E2-38DD-416D-91A21E88CB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1580" y="2626447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80484F3-A715-7D93-FF70-AF8370E1B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32081" y="3079666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ABCFCEF-6730-EA4C-DBFF-2CFF639B3F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1580" y="3471921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2E974CF-5325-C835-8D53-30C45BE0FA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10026" y="1388067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766B7B2-1CEE-476D-CD98-C488FBD749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0026" y="2240692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84AEBAE-9F18-73E1-0696-0E9858817C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0026" y="3079666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A7EDDCDD-B4C2-59E6-19B3-6014DE489B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2081" y="3925140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D8E8B20-BC80-2B9E-4915-D5339CD1EE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31580" y="4317395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B5B9C15-3731-CC21-4A7B-A5C374A1A5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10026" y="3925140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13E1AAB4-635D-BF4A-5965-4B31253F31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32081" y="4775125"/>
            <a:ext cx="5473184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25A78126-D46D-FF52-6586-D197EBED54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31580" y="5167380"/>
            <a:ext cx="5473700" cy="256394"/>
          </a:xfrm>
        </p:spPr>
        <p:txBody>
          <a:bodyPr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9F7A2-511D-9C1D-CE95-14D3B8788A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10026" y="4775125"/>
            <a:ext cx="400385" cy="256394"/>
          </a:xfrm>
        </p:spPr>
        <p:txBody>
          <a:bodyPr anchor="t" anchorCtr="0">
            <a:no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7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AA6C8F-02A2-5780-3B44-3E8D65629A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25575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4160842"/>
            <a:ext cx="3483439" cy="317667"/>
          </a:xfrm>
        </p:spPr>
        <p:txBody>
          <a:bodyPr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A2BD5FB-60CA-8E9B-F6DF-7A6FB1B93A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74" y="4502487"/>
            <a:ext cx="3483438" cy="317667"/>
          </a:xfrm>
        </p:spPr>
        <p:txBody>
          <a:bodyPr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CFD1A9-B1E6-239C-FBAB-267510721D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77261" y="2512088"/>
            <a:ext cx="5282675" cy="230806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GB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7444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AA6C8F-02A2-5780-3B44-3E8D65629A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25575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A2BD5FB-60CA-8E9B-F6DF-7A6FB1B93A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74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328CA78-E1CB-C82D-3890-7CE118FFA6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83174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86042117-1A75-2036-9EB6-B3BAB40557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1976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CD4D48C-EC00-94E4-69F3-EF51AC0276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1973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A1D6FB7-B1FF-8326-8B31-3AC5954FA26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0677" y="2024063"/>
            <a:ext cx="2038350" cy="2039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9ED438C1-B0A6-419C-0AC3-151D81BAE8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9479" y="4160842"/>
            <a:ext cx="3483439" cy="317667"/>
          </a:xfrm>
        </p:spPr>
        <p:txBody>
          <a:bodyPr lIns="108000" rIns="108000" anchor="b" anchorCtr="0"/>
          <a:lstStyle>
            <a:lvl1pPr marL="0"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6B83889-1ECE-CF73-A5C2-C8DE7E9CA0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9476" y="4511195"/>
            <a:ext cx="3483438" cy="317667"/>
          </a:xfrm>
        </p:spPr>
        <p:txBody>
          <a:bodyPr lIns="108000" rIns="108000"/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7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5DFCF-753F-8AAE-BDF9-C48470388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25600"/>
            <a:ext cx="10606321" cy="4703738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19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 column layout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BE95FB-3017-DADE-892F-13E7D40E0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425600"/>
            <a:ext cx="5292000" cy="4703763"/>
          </a:xfrm>
        </p:spPr>
        <p:txBody>
          <a:bodyPr rIns="144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FE3A2E7-1F0F-EE32-54FC-483C1B4865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1725" y="1425600"/>
            <a:ext cx="5292725" cy="4703762"/>
          </a:xfrm>
        </p:spPr>
        <p:txBody>
          <a:bodyPr rIns="144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30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3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7E141D0-D9B3-455C-EEDE-4DCE0B6CFF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6793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3506340-35FC-C29C-ECA6-E18ACF788B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9209" y="1412876"/>
            <a:ext cx="3392438" cy="549466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58C3F-4AF2-5203-B79A-85304ECE66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738" y="2120900"/>
            <a:ext cx="3403600" cy="4016375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D4218F-21E0-836D-1281-7B919D8FB3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5600" y="2120900"/>
            <a:ext cx="3391200" cy="4010400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8AC3CA-21D5-5DE9-5215-889DD6CCC3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09200" y="2120400"/>
            <a:ext cx="3405600" cy="4010025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8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2834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20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4 column layout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8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408044AA-06B3-8EC5-025E-E0C370AA3F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96801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6324656E-F595-8EF0-301D-E96ABD1BC7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9224" y="1412875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ABE22CCF-2F3A-7BF7-D06A-98DA8FDF19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81647" y="1417662"/>
            <a:ext cx="2520000" cy="544679"/>
          </a:xfrm>
        </p:spPr>
        <p:txBody>
          <a:bodyPr rIns="10800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359EB-9A8A-74DE-9807-20FC1CFC6C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850" y="2120900"/>
            <a:ext cx="2519363" cy="4010400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F02570-AAC4-EB67-6803-AFEF5ADB17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97250" y="2120900"/>
            <a:ext cx="2519363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DF1DC0-C063-7FD0-F2DB-E264C68879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1200" y="2120900"/>
            <a:ext cx="2520000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3BD47F-EE45-B3AF-33B4-9D794F8668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80400" y="2120900"/>
            <a:ext cx="2520000" cy="4008438"/>
          </a:xfrm>
        </p:spPr>
        <p:txBody>
          <a:bodyPr rIns="108000"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 sz="1600"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 sz="1400"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 sz="12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1476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7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7876D-F756-34ED-FE38-BD84C113B5B8}"/>
              </a:ext>
            </a:extLst>
          </p:cNvPr>
          <p:cNvCxnSpPr>
            <a:cxnSpLocks/>
          </p:cNvCxnSpPr>
          <p:nvPr userDrawn="1"/>
        </p:nvCxnSpPr>
        <p:spPr>
          <a:xfrm>
            <a:off x="694220" y="3762829"/>
            <a:ext cx="10666101" cy="0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65298-43BA-FFF3-327B-46CE2692E53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88050" y="1417662"/>
            <a:ext cx="0" cy="4711676"/>
          </a:xfrm>
          <a:prstGeom prst="straightConnector1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99BC757-1618-AA5B-E811-446151C53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377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CC51DE0-F066-5324-2C99-81558D301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76" y="1841824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240717-6CDE-B21A-B545-87AA56D83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400" y="1417662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179E0B83-D473-F57B-563A-6CFD62DBEE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400" y="1841824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94E577C-B103-1B87-CEEE-02CFA31AC4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377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874603D-7E3E-8180-F8FD-8504D8000B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376" y="4380373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FC45ADDA-AC55-0B94-398F-94F6B3B7D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9005" y="3956211"/>
            <a:ext cx="5121654" cy="317667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512BF3A-A754-CFE5-9D8E-6A4A96ADD5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9004" y="4380373"/>
            <a:ext cx="5121654" cy="1715627"/>
          </a:xfrm>
        </p:spPr>
        <p:txBody>
          <a:bodyPr rIns="108000"/>
          <a:lstStyle>
            <a:lvl1pPr marL="0"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325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1200" y="1846769"/>
            <a:ext cx="5136087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46769"/>
            <a:ext cx="438914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35164D5-7F50-6642-C551-351195BB5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06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A31A8B-4054-F129-A6DF-CEB4D0802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05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68136B5-2948-181F-898A-BC66307EC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2706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531EEF16-2052-DDD8-D5BA-A17BB8FD49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05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E855EDB-42B0-93E6-2D94-053AE70171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209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6EEAF797-D4A8-7F9C-547C-1431AABFF9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208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2A126E7-FF49-5543-4043-EA2488443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209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AA56E57-BDCD-7640-01A9-5BE5C75A02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0208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898EB03-8E33-56BF-12A4-1CC34E1361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801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25A403C-7874-825D-629B-91845DF85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89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DA963A-F8CB-2788-34E3-9545F9452C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4801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B504E0-4466-BAA4-C7FF-B42ED83C75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3089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C1AEB284-7F0C-3187-B592-E1732E8ED9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434" y="1851673"/>
            <a:ext cx="3015119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B41B821-5DFB-B757-C0F7-DB0D030FBE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6433" y="2275835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F6AFE7A-748E-3094-E5DD-96068A1ADB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6434" y="3358926"/>
            <a:ext cx="3015118" cy="317667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Item here</a:t>
            </a:r>
            <a:endParaRPr lang="en-US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A3630C7-F978-2556-4A23-C0C594F4D6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26433" y="3783088"/>
            <a:ext cx="3015119" cy="940221"/>
          </a:xfrm>
        </p:spPr>
        <p:txBody>
          <a:bodyPr rIns="108000"/>
          <a:lstStyle>
            <a:lvl1pPr marL="0">
              <a:lnSpc>
                <a:spcPct val="150000"/>
              </a:lnSpc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indent="0">
              <a:lnSpc>
                <a:spcPct val="120000"/>
              </a:lnSpc>
              <a:spcAft>
                <a:spcPts val="0"/>
              </a:spcAft>
              <a:buSzPts val="1000"/>
            </a:pP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ad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agam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purto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has ne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sensibus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adolescens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 sea </a:t>
            </a:r>
            <a:r>
              <a:rPr lang="en-GB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GB" sz="12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E8A0744-C495-285F-181E-6DC10F0DF4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89314" y="1853521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DFD6F31-A9EA-9929-A27C-F99215BAC5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9314" y="3351317"/>
            <a:ext cx="360000" cy="315819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3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0594D-471E-6091-2CE8-7CAA03BE4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2226" y="1846769"/>
            <a:ext cx="513720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8F1D0C3-E345-DA1A-3668-DE9F8B013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804" y="1846769"/>
            <a:ext cx="4389140" cy="389875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81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ton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45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ton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770CE-4A37-DDCA-3318-B14CC8879E3A}"/>
              </a:ext>
            </a:extLst>
          </p:cNvPr>
          <p:cNvSpPr/>
          <p:nvPr userDrawn="1"/>
        </p:nvSpPr>
        <p:spPr>
          <a:xfrm>
            <a:off x="-1" y="1"/>
            <a:ext cx="5503333" cy="6858000"/>
          </a:xfrm>
          <a:prstGeom prst="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4389140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8BE9B-B09F-B81C-1246-3D4ACFA4B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567" y="1851473"/>
            <a:ext cx="4389140" cy="389876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85147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224372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319795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59021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54443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93669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42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1C8889A-6528-B848-1329-A7980A7003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727" y="1581193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C738329-0758-27D3-3984-08F17C14C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226" y="1973448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A6D7031-04A0-C6B3-BB14-64B090A80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2727" y="2927675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E2392C5-6868-9156-A256-9EE4ED9B04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2226" y="3319930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3C6B70-1CE8-60B1-9654-5BFD81022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727" y="4274157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CEB5BE14-4E0F-DE49-3AC8-CE8ECC9D0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2226" y="4666412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B6667-506C-FD4E-B98D-E90E1226DA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8800" y="2253600"/>
            <a:ext cx="3906000" cy="3412800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5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two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F335D6-6758-9CBA-100D-E8E3431A6C8D}"/>
              </a:ext>
            </a:extLst>
          </p:cNvPr>
          <p:cNvSpPr/>
          <p:nvPr userDrawn="1"/>
        </p:nvSpPr>
        <p:spPr>
          <a:xfrm>
            <a:off x="695325" y="728662"/>
            <a:ext cx="4933315" cy="5400675"/>
          </a:xfrm>
          <a:prstGeom prst="roundRect">
            <a:avLst>
              <a:gd name="adj" fmla="val 5926"/>
            </a:avLst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17" y="1241703"/>
            <a:ext cx="3907158" cy="73796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485060-BE01-A5D9-B293-66FAB8DC4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8800" y="2253600"/>
            <a:ext cx="3906000" cy="341280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5DDAD-617F-6741-E0BA-C4133B1381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1200" y="1687513"/>
            <a:ext cx="4932000" cy="4424400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None/>
              <a:defRPr/>
            </a:lvl1pPr>
            <a:lvl2pPr marL="0" indent="0">
              <a:spcBef>
                <a:spcPts val="500"/>
              </a:spcBef>
              <a:spcAft>
                <a:spcPts val="500"/>
              </a:spcAft>
              <a:buNone/>
              <a:defRPr/>
            </a:lvl2pPr>
            <a:lvl3pPr marL="0" indent="0">
              <a:spcBef>
                <a:spcPts val="500"/>
              </a:spcBef>
              <a:spcAft>
                <a:spcPts val="500"/>
              </a:spcAft>
              <a:buNone/>
              <a:defRPr/>
            </a:lvl3pPr>
            <a:lvl4pPr marL="0" indent="0">
              <a:spcBef>
                <a:spcPts val="500"/>
              </a:spcBef>
              <a:spcAft>
                <a:spcPts val="500"/>
              </a:spcAft>
              <a:buNone/>
              <a:defRPr/>
            </a:lvl4pPr>
            <a:lvl5pPr marL="0" indent="0">
              <a:spcBef>
                <a:spcPts val="500"/>
              </a:spcBef>
              <a:spcAft>
                <a:spcPts val="5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05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9811210-6F11-5159-3CEE-661D6E145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597689"/>
            <a:ext cx="5314446" cy="4069582"/>
          </a:xfrm>
          <a:solidFill>
            <a:srgbClr val="F0F0F5"/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5600" cy="51868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D3783-8BAD-F494-8B12-7CF7AE3055E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2226" y="1704516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E49D2F-57C5-C6D7-6216-B2D75F0E9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1725" y="2096771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F193B1F-8EF5-CCA3-E8B2-AD9CB5654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226" y="305099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EE743EC8-1A09-95A3-0597-13315B963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1725" y="344325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AFC6E54-9A0B-DDE9-4401-256A54286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226" y="439202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7ACAF80-DFD5-AA6B-61A0-54EBA4EBE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1725" y="478428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57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9811210-6F11-5159-3CEE-661D6E145C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6794" y="1593767"/>
            <a:ext cx="4114800" cy="4107087"/>
          </a:xfrm>
          <a:prstGeom prst="roundRect">
            <a:avLst>
              <a:gd name="adj" fmla="val 7615"/>
            </a:avLst>
          </a:prstGeom>
          <a:solidFill>
            <a:srgbClr val="F0F0F5"/>
          </a:solidFill>
        </p:spPr>
        <p:txBody>
          <a:bodyPr anchor="ctr"/>
          <a:lstStyle>
            <a:lvl1pPr marL="9000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155D1B6-A36C-3770-3DE0-E1FC043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428400"/>
            <a:ext cx="10606318" cy="51868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D3783-8BAD-F494-8B12-7CF7AE3055E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2226" y="1704516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CE49D2F-57C5-C6D7-6216-B2D75F0E9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1725" y="2096771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F193B1F-8EF5-CCA3-E8B2-AD9CB5654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2226" y="3050998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EE743EC8-1A09-95A3-0597-13315B963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1725" y="3443253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AFC6E54-9A0B-DDE9-4401-256A54286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226" y="4397480"/>
            <a:ext cx="5119437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7ACAF80-DFD5-AA6B-61A0-54EBA4EBE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1725" y="4789735"/>
            <a:ext cx="5119920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EE144-5BB5-C5BE-3211-4ACE9671E42F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2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566984-B347-149E-5EF6-AAEE91A2E0DA}"/>
              </a:ext>
            </a:extLst>
          </p:cNvPr>
          <p:cNvSpPr/>
          <p:nvPr userDrawn="1"/>
        </p:nvSpPr>
        <p:spPr>
          <a:xfrm>
            <a:off x="488878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19C1E24-F3BE-1545-B466-259D2F466505}"/>
              </a:ext>
            </a:extLst>
          </p:cNvPr>
          <p:cNvSpPr txBox="1">
            <a:spLocks/>
          </p:cNvSpPr>
          <p:nvPr userDrawn="1"/>
        </p:nvSpPr>
        <p:spPr>
          <a:xfrm>
            <a:off x="11301647" y="6356350"/>
            <a:ext cx="39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462540C-F753-3056-E12C-65BA9F96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12" y="428399"/>
            <a:ext cx="5090026" cy="738000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AB79E9F5-9B26-D766-6D16-3F2857660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7971" y="1944056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EEF6B20-7D2D-8BE4-DEB0-1CB4EAA1F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412" y="2336311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2D47398-A81A-2F66-E483-91B10294E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971" y="3290538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EDA391CD-BF5E-4808-FA75-365989C220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7412" y="3682793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8B28A51F-7A4D-0432-A413-F17616ABC4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7971" y="4637020"/>
            <a:ext cx="4910175" cy="256394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40B90ED3-2AF3-6557-DEDB-F226C1F674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7412" y="5029275"/>
            <a:ext cx="4910638" cy="687600"/>
          </a:xfrm>
        </p:spPr>
        <p:txBody>
          <a:bodyPr rIns="108000"/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1B9B645-A9EB-1AA3-6ACA-3315C544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6399839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6399839 w 12191999"/>
              <a:gd name="connsiteY3" fmla="*/ 6858000 h 6858000"/>
              <a:gd name="connsiteX4" fmla="*/ 0 w 12191999"/>
              <a:gd name="connsiteY4" fmla="*/ 0 h 6858000"/>
              <a:gd name="connsiteX5" fmla="*/ 488877 w 12191999"/>
              <a:gd name="connsiteY5" fmla="*/ 0 h 6858000"/>
              <a:gd name="connsiteX6" fmla="*/ 488877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639983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6399839" y="6858000"/>
                </a:lnTo>
                <a:close/>
                <a:moveTo>
                  <a:pt x="0" y="0"/>
                </a:moveTo>
                <a:lnTo>
                  <a:pt x="488877" y="0"/>
                </a:lnTo>
                <a:lnTo>
                  <a:pt x="488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0F5"/>
          </a:solidFill>
        </p:spPr>
        <p:txBody>
          <a:bodyPr wrap="square" anchor="ctr">
            <a:noAutofit/>
          </a:bodyPr>
          <a:lstStyle>
            <a:lvl1pPr marL="90000" indent="0" algn="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2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28400"/>
            <a:ext cx="10606321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5DFCF-753F-8AAE-BDF9-C48470388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25600"/>
            <a:ext cx="10606321" cy="470373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A4049-3B9D-CB45-E43B-E0A9AAB2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F3D0-6BED-D444-BEB4-872DDA21BA8D}" type="datetime1">
              <a:rPr lang="en-GB" smtClean="0"/>
              <a:t>31/01/2025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36C78-74A4-36FB-38A4-66558498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28DA8-1A2A-96B9-0102-C36892E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42275B-32AD-4515-CFDB-A17EB9FC3CE6}"/>
              </a:ext>
            </a:extLst>
          </p:cNvPr>
          <p:cNvCxnSpPr>
            <a:cxnSpLocks/>
          </p:cNvCxnSpPr>
          <p:nvPr userDrawn="1"/>
        </p:nvCxnSpPr>
        <p:spPr>
          <a:xfrm>
            <a:off x="11498433" y="719138"/>
            <a:ext cx="0" cy="54181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B5F02-6076-8D40-79FD-10AF47A46C20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CB22F0-6D85-F8AE-E783-51377137A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428400"/>
            <a:ext cx="10606319" cy="6876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 column layout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BE95FB-3017-DADE-892F-13E7D40E0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425600"/>
            <a:ext cx="5292000" cy="4703763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FE3A2E7-1F0F-EE32-54FC-483C1B4865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1725" y="1425600"/>
            <a:ext cx="5292725" cy="4703762"/>
          </a:xfr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7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image" Target="../media/image18.png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79.xml"/><Relationship Id="rId51" Type="http://schemas.openxmlformats.org/officeDocument/2006/relationships/image" Target="../media/image19.svg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FA676-B67E-AC67-7DDA-00665EF3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29193"/>
            <a:ext cx="10801349" cy="68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D472-BF61-3B8E-D859-41FCAE35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24138"/>
            <a:ext cx="10801350" cy="470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7B15-1A7C-CA75-4000-6B4E7DCC0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377" y="6356350"/>
            <a:ext cx="1189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D63005AE-A14B-7B48-9AF5-01E333747121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CDDB-CC03-EB15-3D1D-E9C5DF5A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7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9A69-816B-342C-83AD-D5776DA9D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647" y="6356350"/>
            <a:ext cx="39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CB475-D2FA-0288-ED15-92684CE3CB28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11360321" y="240054"/>
            <a:ext cx="276225" cy="2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84" r:id="rId4"/>
    <p:sldLayoutId id="2147483685" r:id="rId5"/>
    <p:sldLayoutId id="2147483651" r:id="rId6"/>
    <p:sldLayoutId id="2147483660" r:id="rId7"/>
    <p:sldLayoutId id="2147483661" r:id="rId8"/>
    <p:sldLayoutId id="2147483717" r:id="rId9"/>
    <p:sldLayoutId id="2147483718" r:id="rId10"/>
    <p:sldLayoutId id="2147483662" r:id="rId11"/>
    <p:sldLayoutId id="2147483663" r:id="rId12"/>
    <p:sldLayoutId id="2147483731" r:id="rId13"/>
    <p:sldLayoutId id="2147483733" r:id="rId14"/>
    <p:sldLayoutId id="2147483734" r:id="rId15"/>
    <p:sldLayoutId id="2147483735" r:id="rId16"/>
    <p:sldLayoutId id="2147483719" r:id="rId17"/>
    <p:sldLayoutId id="2147483673" r:id="rId18"/>
    <p:sldLayoutId id="2147483676" r:id="rId19"/>
    <p:sldLayoutId id="2147483674" r:id="rId20"/>
    <p:sldLayoutId id="2147483677" r:id="rId21"/>
    <p:sldLayoutId id="2147483741" r:id="rId22"/>
    <p:sldLayoutId id="2147483742" r:id="rId23"/>
    <p:sldLayoutId id="2147483666" r:id="rId24"/>
    <p:sldLayoutId id="2147483667" r:id="rId25"/>
    <p:sldLayoutId id="2147483668" r:id="rId26"/>
    <p:sldLayoutId id="2147483680" r:id="rId27"/>
    <p:sldLayoutId id="2147483675" r:id="rId28"/>
    <p:sldLayoutId id="2147483723" r:id="rId29"/>
    <p:sldLayoutId id="2147483722" r:id="rId30"/>
    <p:sldLayoutId id="2147483732" r:id="rId31"/>
    <p:sldLayoutId id="2147483737" r:id="rId32"/>
    <p:sldLayoutId id="2147483738" r:id="rId33"/>
    <p:sldLayoutId id="2147483739" r:id="rId34"/>
    <p:sldLayoutId id="2147483740" r:id="rId35"/>
    <p:sldLayoutId id="2147483682" r:id="rId36"/>
    <p:sldLayoutId id="2147483683" r:id="rId37"/>
    <p:sldLayoutId id="2147483725" r:id="rId38"/>
    <p:sldLayoutId id="2147483670" r:id="rId39"/>
    <p:sldLayoutId id="2147483671" r:id="rId40"/>
    <p:sldLayoutId id="2147483669" r:id="rId41"/>
    <p:sldLayoutId id="2147483664" r:id="rId42"/>
    <p:sldLayoutId id="2147483665" r:id="rId43"/>
    <p:sldLayoutId id="2147483681" r:id="rId44"/>
    <p:sldLayoutId id="2147483655" r:id="rId45"/>
    <p:sldLayoutId id="2147483672" r:id="rId46"/>
    <p:sldLayoutId id="2147483678" r:id="rId47"/>
    <p:sldLayoutId id="2147483679" r:id="rId48"/>
    <p:sldLayoutId id="2147483743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342000" indent="-252000" algn="l" defTabSz="914400" rtl="0" eaLnBrk="1" latinLnBrk="0" hangingPunct="1">
        <a:lnSpc>
          <a:spcPct val="120000"/>
        </a:lnSpc>
        <a:spcBef>
          <a:spcPts val="800"/>
        </a:spcBef>
        <a:spcAft>
          <a:spcPts val="30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20000" indent="-216000" algn="l" defTabSz="9144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52000" indent="-180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30000"/>
        <a:buFont typeface="Open Sans" panose="020B0606030504020204" pitchFamily="34" charset="0"/>
        <a:buChar char="›"/>
        <a:defRPr sz="16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2000" indent="-144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2"/>
        </a:buClr>
        <a:buSzPct val="120000"/>
        <a:buFont typeface="Open Sans" panose="020B0606030504020204" pitchFamily="34" charset="0"/>
        <a:buChar char="›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72000" indent="-108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1">
            <a:lumMod val="50000"/>
            <a:lumOff val="50000"/>
          </a:schemeClr>
        </a:buClr>
        <a:buFont typeface="Open Sans" panose="020B0606030504020204" pitchFamily="34" charset="0"/>
        <a:buChar char="›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547EBF"/>
          </p15:clr>
        </p15:guide>
        <p15:guide id="3" orient="horz" pos="2228">
          <p15:clr>
            <a:srgbClr val="547EBF"/>
          </p15:clr>
        </p15:guide>
        <p15:guide id="4" orient="horz" pos="2115">
          <p15:clr>
            <a:srgbClr val="547EBF"/>
          </p15:clr>
        </p15:guide>
        <p15:guide id="7" pos="1481">
          <p15:clr>
            <a:srgbClr val="547EBF"/>
          </p15:clr>
        </p15:guide>
        <p15:guide id="8" pos="1595">
          <p15:clr>
            <a:srgbClr val="547EBF"/>
          </p15:clr>
        </p15:guide>
        <p15:guide id="9" pos="2638">
          <p15:clr>
            <a:srgbClr val="547EBF"/>
          </p15:clr>
        </p15:guide>
        <p15:guide id="10" pos="2751">
          <p15:clr>
            <a:srgbClr val="547EBF"/>
          </p15:clr>
        </p15:guide>
        <p15:guide id="11" pos="3772">
          <p15:clr>
            <a:srgbClr val="547EBF"/>
          </p15:clr>
        </p15:guide>
        <p15:guide id="12" pos="3885">
          <p15:clr>
            <a:srgbClr val="547EBF"/>
          </p15:clr>
        </p15:guide>
        <p15:guide id="13" pos="4929">
          <p15:clr>
            <a:srgbClr val="547EBF"/>
          </p15:clr>
        </p15:guide>
        <p15:guide id="14" pos="5029">
          <p15:clr>
            <a:srgbClr val="547EBF"/>
          </p15:clr>
        </p15:guide>
        <p15:guide id="15" pos="6085">
          <p15:clr>
            <a:srgbClr val="547EBF"/>
          </p15:clr>
        </p15:guide>
        <p15:guide id="16" pos="6185">
          <p15:clr>
            <a:srgbClr val="547EBF"/>
          </p15:clr>
        </p15:guide>
        <p15:guide id="17" orient="horz" pos="890" userDrawn="1">
          <p15:clr>
            <a:srgbClr val="F26B43"/>
          </p15:clr>
        </p15:guide>
        <p15:guide id="18" orient="horz" pos="3861" userDrawn="1">
          <p15:clr>
            <a:srgbClr val="F26B43"/>
          </p15:clr>
        </p15:guide>
        <p15:guide id="19" pos="438" userDrawn="1">
          <p15:clr>
            <a:srgbClr val="F26B43"/>
          </p15:clr>
        </p15:guide>
        <p15:guide id="20" pos="71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5569" y="6430720"/>
            <a:ext cx="499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Powered Possibility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73" y="6425752"/>
            <a:ext cx="957459" cy="2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</p:sldLayoutIdLst>
  <p:transition spd="med"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39F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39F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39F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39F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ts val="800"/>
        </a:spcAft>
        <a:buClr>
          <a:srgbClr val="FDB913"/>
        </a:buClr>
        <a:buFont typeface="Wingdings" pitchFamily="2" charset="2"/>
        <a:buChar char="§"/>
        <a:defRPr sz="1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rtl="0" eaLnBrk="1" fontAlgn="base" hangingPunct="1">
        <a:spcBef>
          <a:spcPts val="500"/>
        </a:spcBef>
        <a:spcAft>
          <a:spcPts val="5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  <a:ea typeface="ＭＳ Ｐゴシック" charset="-128"/>
        </a:defRPr>
      </a:lvl2pPr>
      <a:lvl3pPr marL="1259969" indent="-228594" algn="l" rtl="0" eaLnBrk="1" fontAlgn="base" hangingPunct="1">
        <a:spcBef>
          <a:spcPts val="600"/>
        </a:spcBef>
        <a:spcAft>
          <a:spcPts val="400"/>
        </a:spcAft>
        <a:buClr>
          <a:schemeClr val="tx2"/>
        </a:buClr>
        <a:buSzPct val="75000"/>
        <a:buFont typeface="Wingdings" pitchFamily="2" charset="2"/>
        <a:buChar char="§"/>
        <a:defRPr sz="1700">
          <a:solidFill>
            <a:schemeClr val="tx2"/>
          </a:solidFill>
          <a:latin typeface="+mn-lt"/>
          <a:ea typeface="ＭＳ Ｐゴシック" charset="-128"/>
        </a:defRPr>
      </a:lvl3pPr>
      <a:lvl4pPr marL="1799955" indent="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Verdana" pitchFamily="34" charset="0"/>
        <a:buNone/>
        <a:defRPr sz="1400" i="1">
          <a:solidFill>
            <a:schemeClr val="tx2"/>
          </a:solidFill>
          <a:latin typeface="+mn-lt"/>
          <a:ea typeface="ＭＳ Ｐゴシック" charset="-128"/>
        </a:defRPr>
      </a:lvl4pPr>
      <a:lvl5pPr marL="2057349" marR="0" indent="-228594" algn="l" defTabSz="914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DB913"/>
        </a:buClr>
        <a:buSzTx/>
        <a:buFont typeface="Wingdings" pitchFamily="2" charset="2"/>
        <a:buNone/>
        <a:tabLst/>
        <a:defRPr sz="1400">
          <a:solidFill>
            <a:schemeClr val="accent1"/>
          </a:solidFill>
          <a:latin typeface="+mn-lt"/>
          <a:ea typeface="ＭＳ Ｐゴシック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FA676-B67E-AC67-7DDA-00665EF3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29193"/>
            <a:ext cx="10801349" cy="68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D472-BF61-3B8E-D859-41FCAE35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24138"/>
            <a:ext cx="10801350" cy="470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2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7B15-1A7C-CA75-4000-6B4E7DCC0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377" y="6356350"/>
            <a:ext cx="1189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D63005AE-A14B-7B48-9AF5-01E333747121}" type="datetime1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CDDB-CC03-EB15-3D1D-E9C5DF5A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74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i="0" kern="1200" dirty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r>
              <a:rPr lang="en-GB"/>
              <a:t>Powering the world of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9A69-816B-342C-83AD-D5776DA9D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647" y="6356350"/>
            <a:ext cx="39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i="0" kern="1200" smtClean="0">
                <a:solidFill>
                  <a:schemeClr val="tx1">
                    <a:lumMod val="25000"/>
                    <a:lumOff val="75000"/>
                  </a:schemeClr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fld id="{3531A8E9-B4CF-5643-AF96-CB4C768DAD6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658AAB2-EDCD-A900-5FDD-1A1336EBF022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1360321" y="240054"/>
            <a:ext cx="276225" cy="2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  <p:sldLayoutId id="2147483814" r:id="rId47"/>
    <p:sldLayoutId id="2147483815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342000" indent="-252000" algn="l" defTabSz="914400" rtl="0" eaLnBrk="1" latinLnBrk="0" hangingPunct="1">
        <a:lnSpc>
          <a:spcPct val="120000"/>
        </a:lnSpc>
        <a:spcBef>
          <a:spcPts val="800"/>
        </a:spcBef>
        <a:spcAft>
          <a:spcPts val="30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20000" indent="-216000" algn="l" defTabSz="9144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52000" indent="-180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130000"/>
        <a:buFont typeface="Open Sans" panose="020B0606030504020204" pitchFamily="34" charset="0"/>
        <a:buChar char="›"/>
        <a:defRPr sz="16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2000" indent="-144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2"/>
        </a:buClr>
        <a:buSzPct val="120000"/>
        <a:buFont typeface="Open Sans" panose="020B0606030504020204" pitchFamily="34" charset="0"/>
        <a:buChar char="›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72000" indent="-108000" algn="l" defTabSz="914400" rtl="0" eaLnBrk="1" latinLnBrk="0" hangingPunct="1">
        <a:lnSpc>
          <a:spcPct val="120000"/>
        </a:lnSpc>
        <a:spcBef>
          <a:spcPts val="100"/>
        </a:spcBef>
        <a:spcAft>
          <a:spcPts val="0"/>
        </a:spcAft>
        <a:buClr>
          <a:schemeClr val="tx1">
            <a:lumMod val="50000"/>
            <a:lumOff val="50000"/>
          </a:schemeClr>
        </a:buClr>
        <a:buFont typeface="Open Sans" panose="020B0606030504020204" pitchFamily="34" charset="0"/>
        <a:buChar char="›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547EBF"/>
          </p15:clr>
        </p15:guide>
        <p15:guide id="3" orient="horz" pos="2228">
          <p15:clr>
            <a:srgbClr val="547EBF"/>
          </p15:clr>
        </p15:guide>
        <p15:guide id="4" orient="horz" pos="2115">
          <p15:clr>
            <a:srgbClr val="547EBF"/>
          </p15:clr>
        </p15:guide>
        <p15:guide id="7" pos="1481">
          <p15:clr>
            <a:srgbClr val="547EBF"/>
          </p15:clr>
        </p15:guide>
        <p15:guide id="8" pos="1595">
          <p15:clr>
            <a:srgbClr val="547EBF"/>
          </p15:clr>
        </p15:guide>
        <p15:guide id="9" pos="2638">
          <p15:clr>
            <a:srgbClr val="547EBF"/>
          </p15:clr>
        </p15:guide>
        <p15:guide id="10" pos="2751">
          <p15:clr>
            <a:srgbClr val="547EBF"/>
          </p15:clr>
        </p15:guide>
        <p15:guide id="11" pos="3772">
          <p15:clr>
            <a:srgbClr val="547EBF"/>
          </p15:clr>
        </p15:guide>
        <p15:guide id="12" pos="3885">
          <p15:clr>
            <a:srgbClr val="547EBF"/>
          </p15:clr>
        </p15:guide>
        <p15:guide id="13" pos="4929">
          <p15:clr>
            <a:srgbClr val="547EBF"/>
          </p15:clr>
        </p15:guide>
        <p15:guide id="14" pos="5029">
          <p15:clr>
            <a:srgbClr val="547EBF"/>
          </p15:clr>
        </p15:guide>
        <p15:guide id="15" pos="6085">
          <p15:clr>
            <a:srgbClr val="547EBF"/>
          </p15:clr>
        </p15:guide>
        <p15:guide id="16" pos="6185">
          <p15:clr>
            <a:srgbClr val="547EBF"/>
          </p15:clr>
        </p15:guide>
        <p15:guide id="17" orient="horz" pos="890">
          <p15:clr>
            <a:srgbClr val="F26B43"/>
          </p15:clr>
        </p15:guide>
        <p15:guide id="18" orient="horz" pos="3861">
          <p15:clr>
            <a:srgbClr val="F26B43"/>
          </p15:clr>
        </p15:guide>
        <p15:guide id="19" pos="438">
          <p15:clr>
            <a:srgbClr val="F26B43"/>
          </p15:clr>
        </p15:guide>
        <p15:guide id="20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review.helpdocs.io/article/le8lf2j7e5-setting-effective-performance-objectives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review.helpdocs.io/article/7u3gg34rpr-personal-development-objective-options" TargetMode="External"/><Relationship Id="rId2" Type="http://schemas.openxmlformats.org/officeDocument/2006/relationships/hyperlink" Target="https://clearreview.helpdocs.io/article/pikk45u3xm-what-are-personal-development-objectives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review.helpdocs.io/category/lmcloi90m5-conversation-settings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review.helpdocs.io/category/1d7geuk948-training-and-communication-materi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review.helpdocs.io/article/fvk5qdjzby-admin-video-talent-snapshots-new-video-coming-soon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slide" Target="slide1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slide" Target="slide17.xml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review.helpdocs.io/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customers.oneadvanced.com/" TargetMode="External"/><Relationship Id="rId5" Type="http://schemas.openxmlformats.org/officeDocument/2006/relationships/hyperlink" Target="mailto:cr.clarissa@oneadvanced.com" TargetMode="External"/><Relationship Id="rId4" Type="http://schemas.openxmlformats.org/officeDocument/2006/relationships/hyperlink" Target="https://clearreview.helpdocs.io/category/1d7geuk948-training-and-communication-material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review.helpdocs.io/article/cpa3futhsd-feedback-settings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98E6EC-1F86-1609-45C5-C904F48719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582" y="391886"/>
            <a:ext cx="7928150" cy="5737452"/>
          </a:xfr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F697D2B5-80CB-4147-5E48-60A5191AC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8" y="3666670"/>
            <a:ext cx="4270079" cy="623624"/>
          </a:xfrm>
        </p:spPr>
        <p:txBody>
          <a:bodyPr/>
          <a:lstStyle/>
          <a:p>
            <a:r>
              <a:rPr lang="en-US"/>
              <a:t>Performance Management Masterclass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F3C0B-04B4-2342-1895-4DF0B4655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Powering the world of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E4580-50A7-C748-1165-E6BADDD41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84" y="6384931"/>
            <a:ext cx="5833065" cy="263746"/>
          </a:xfrm>
        </p:spPr>
        <p:txBody>
          <a:bodyPr/>
          <a:lstStyle/>
          <a:p>
            <a:r>
              <a:rPr lang="en-US"/>
              <a:t>Presented by </a:t>
            </a:r>
            <a:r>
              <a:rPr lang="en-US" err="1"/>
              <a:t>OneAdvanced</a:t>
            </a:r>
            <a:r>
              <a:rPr lang="en-US"/>
              <a:t> – Performance &amp; Talent Customer Success Team</a:t>
            </a:r>
          </a:p>
        </p:txBody>
      </p:sp>
    </p:spTree>
    <p:extLst>
      <p:ext uri="{BB962C8B-B14F-4D97-AF65-F5344CB8AC3E}">
        <p14:creationId xmlns:p14="http://schemas.microsoft.com/office/powerpoint/2010/main" val="4197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DEE72E9-F284-65C2-50BB-865FF7C0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2715" y="845441"/>
            <a:ext cx="4892326" cy="5257647"/>
          </a:xfrm>
        </p:spPr>
        <p:txBody>
          <a:bodyPr vert="horz" lIns="0" tIns="0" rIns="10800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latin typeface="+mn-lt"/>
                <a:ea typeface="Verdana"/>
                <a:cs typeface="Verdana" pitchFamily="34" charset="0"/>
              </a:rPr>
              <a:t>This customer has an entrepreneurial and growth mindset culture.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 science-based business, where each staff member is encouraged to own their own ‘development evidence’.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This customer ensures that feedback is part of the business DNA and is introduced from the point of joining the business.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latin typeface="+mn-lt"/>
                <a:ea typeface="Verdana"/>
                <a:cs typeface="Verdana" pitchFamily="34" charset="0"/>
              </a:rPr>
              <a:t>Rolled out with Feedback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using their own EVA (Evidence-Value-Action) model</a:t>
            </a:r>
            <a:r>
              <a:rPr lang="en-GB" sz="1600" b="0">
                <a:solidFill>
                  <a:srgbClr val="25252C"/>
                </a:solidFill>
                <a:latin typeface="+mn-lt"/>
              </a:rPr>
              <a:t>.</a:t>
            </a:r>
            <a:endParaRPr lang="en-GB" sz="1600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5252C"/>
                </a:solidFill>
                <a:latin typeface="+mn-lt"/>
                <a:ea typeface="+mn-ea"/>
                <a:cs typeface="+mn-cs"/>
              </a:rPr>
              <a:t>The Virtuous Cycle (CPM) - Conversations and Goal Setting were secondary, but feedback (given and received) feeds into development conversations and agile goals.</a:t>
            </a:r>
            <a:endParaRPr lang="en-GB" sz="1600" b="0">
              <a:solidFill>
                <a:srgbClr val="25252C"/>
              </a:solidFill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5252C"/>
                </a:solidFill>
                <a:latin typeface="+mn-lt"/>
                <a:ea typeface="+mn-ea"/>
                <a:cs typeface="+mn-cs"/>
              </a:rPr>
              <a:t>Regular management workshops are held to discuss the relationship between CPM behaviour and performance.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B0229FF0-3BF9-9D19-DA0F-BAA60F5C1C22}"/>
              </a:ext>
            </a:extLst>
          </p:cNvPr>
          <p:cNvSpPr>
            <a:spLocks noEditPoints="1"/>
          </p:cNvSpPr>
          <p:nvPr/>
        </p:nvSpPr>
        <p:spPr bwMode="auto">
          <a:xfrm>
            <a:off x="517057" y="249853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F3DAC1FB-6104-A6C2-F7C1-89A0FB02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A8E9-B4CF-5643-AF96-CB4C768DAD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52C">
                    <a:lumMod val="25000"/>
                    <a:lumOff val="75000"/>
                  </a:srgbClr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25000"/>
                  <a:lumOff val="75000"/>
                </a:srgbClr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97665-5295-45E3-82FF-BEC852337A54}"/>
              </a:ext>
            </a:extLst>
          </p:cNvPr>
          <p:cNvSpPr txBox="1"/>
          <p:nvPr/>
        </p:nvSpPr>
        <p:spPr>
          <a:xfrm>
            <a:off x="1318437" y="372139"/>
            <a:ext cx="381708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Customer A - Example Scenario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2AE65-C075-B297-E07E-C2A6C01BA6DF}"/>
              </a:ext>
            </a:extLst>
          </p:cNvPr>
          <p:cNvSpPr txBox="1"/>
          <p:nvPr/>
        </p:nvSpPr>
        <p:spPr>
          <a:xfrm>
            <a:off x="701749" y="1441876"/>
            <a:ext cx="3095399" cy="83099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Professional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325 Users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Customer Since Sept 2022</a:t>
            </a:r>
          </a:p>
        </p:txBody>
      </p:sp>
    </p:spTree>
    <p:extLst>
      <p:ext uri="{BB962C8B-B14F-4D97-AF65-F5344CB8AC3E}">
        <p14:creationId xmlns:p14="http://schemas.microsoft.com/office/powerpoint/2010/main" val="236262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88B4C-5B49-2B99-CA7A-E63A5373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249500-DD00-CD9A-4755-E491686B1658}"/>
              </a:ext>
            </a:extLst>
          </p:cNvPr>
          <p:cNvSpPr txBox="1"/>
          <p:nvPr/>
        </p:nvSpPr>
        <p:spPr>
          <a:xfrm>
            <a:off x="3518703" y="5942739"/>
            <a:ext cx="6481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8B00"/>
              </a:solidFill>
              <a:effectLst/>
              <a:highlight>
                <a:srgbClr val="BFBFBF"/>
              </a:highlight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A6A00-A5B3-E7B0-53DD-0539799D6E22}"/>
              </a:ext>
            </a:extLst>
          </p:cNvPr>
          <p:cNvSpPr txBox="1"/>
          <p:nvPr/>
        </p:nvSpPr>
        <p:spPr>
          <a:xfrm>
            <a:off x="2935570" y="5936807"/>
            <a:ext cx="5784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ED8B00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679A3-337E-0EF7-0624-1EC8E9AC9625}"/>
              </a:ext>
            </a:extLst>
          </p:cNvPr>
          <p:cNvSpPr txBox="1"/>
          <p:nvPr/>
        </p:nvSpPr>
        <p:spPr>
          <a:xfrm>
            <a:off x="850605" y="457200"/>
            <a:ext cx="62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Aptos" panose="02110004020202020204"/>
              </a:rPr>
              <a:t>Customer A – Adoption Stats 2 years after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32B7F4-4B6C-3540-77CA-B02CA7C8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38" y="1906658"/>
            <a:ext cx="9581912" cy="2828831"/>
          </a:xfrm>
          <a:prstGeom prst="rect">
            <a:avLst/>
          </a:prstGeom>
          <a:ln>
            <a:solidFill>
              <a:srgbClr val="FFC000">
                <a:alpha val="32000"/>
              </a:srgbClr>
            </a:solidFill>
          </a:ln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32878098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DEE72E9-F284-65C2-50BB-865FF7C0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4612" y="1198156"/>
            <a:ext cx="4892326" cy="346710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Agile &amp; flexible 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Near-term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Aligned to organisational goals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Collaborative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Developmental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+mn-lt"/>
                <a:ea typeface="Verdana" pitchFamily="34" charset="0"/>
                <a:cs typeface="Verdana" pitchFamily="34" charset="0"/>
                <a:hlinkClick r:id="rId2"/>
              </a:rPr>
              <a:t>Setting Effective Performance Objectives – SMART and the 5 A’s</a:t>
            </a:r>
            <a:endParaRPr lang="en-GB" sz="200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B0229FF0-3BF9-9D19-DA0F-BAA60F5C1C22}"/>
              </a:ext>
            </a:extLst>
          </p:cNvPr>
          <p:cNvSpPr>
            <a:spLocks noEditPoints="1"/>
          </p:cNvSpPr>
          <p:nvPr/>
        </p:nvSpPr>
        <p:spPr bwMode="auto">
          <a:xfrm>
            <a:off x="2441550" y="2748504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12C31-76BF-5FEC-1F1B-8A11EABFD7E2}"/>
              </a:ext>
            </a:extLst>
          </p:cNvPr>
          <p:cNvSpPr txBox="1"/>
          <p:nvPr/>
        </p:nvSpPr>
        <p:spPr>
          <a:xfrm>
            <a:off x="860708" y="3522324"/>
            <a:ext cx="374267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Montserrat SemiBold"/>
                <a:ea typeface="Verdana"/>
                <a:cs typeface="Verdana" pitchFamily="34" charset="0"/>
              </a:rPr>
              <a:t>Performance Objectives</a:t>
            </a:r>
            <a:endParaRPr lang="en-GB" sz="2800">
              <a:solidFill>
                <a:schemeClr val="bg1"/>
              </a:solidFill>
              <a:latin typeface="Montserrat SemiBold" panose="00000700000000000000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F3DAC1FB-6104-A6C2-F7C1-89A0FB02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7AF5-9F8C-134B-D4A7-85F0E722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9EB02D-FB5B-1D57-A619-F3A0E47A7C88}"/>
              </a:ext>
            </a:extLst>
          </p:cNvPr>
          <p:cNvSpPr txBox="1"/>
          <p:nvPr/>
        </p:nvSpPr>
        <p:spPr>
          <a:xfrm>
            <a:off x="903112" y="3470397"/>
            <a:ext cx="39656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rgbClr val="25252C"/>
                </a:solidFill>
                <a:latin typeface="Montserrat SemiBold"/>
                <a:ea typeface="Verdana"/>
                <a:cs typeface="Verdana" pitchFamily="34" charset="0"/>
              </a:rPr>
              <a:t>Personal Development Objectives</a:t>
            </a:r>
          </a:p>
        </p:txBody>
      </p:sp>
      <p:sp>
        <p:nvSpPr>
          <p:cNvPr id="7" name="Freeform 77">
            <a:extLst>
              <a:ext uri="{FF2B5EF4-FFF2-40B4-BE49-F238E27FC236}">
                <a16:creationId xmlns:a16="http://schemas.microsoft.com/office/drawing/2014/main" id="{54F01AE5-F86D-4DCE-9D2E-0D739EE9C610}"/>
              </a:ext>
            </a:extLst>
          </p:cNvPr>
          <p:cNvSpPr>
            <a:spLocks noEditPoints="1"/>
          </p:cNvSpPr>
          <p:nvPr/>
        </p:nvSpPr>
        <p:spPr bwMode="auto">
          <a:xfrm>
            <a:off x="2593815" y="2725898"/>
            <a:ext cx="584265" cy="57713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1">
            <a:extLst>
              <a:ext uri="{FF2B5EF4-FFF2-40B4-BE49-F238E27FC236}">
                <a16:creationId xmlns:a16="http://schemas.microsoft.com/office/drawing/2014/main" id="{00DADCEE-2DC6-8EF9-83E3-23819E0C9FD2}"/>
              </a:ext>
            </a:extLst>
          </p:cNvPr>
          <p:cNvSpPr txBox="1">
            <a:spLocks/>
          </p:cNvSpPr>
          <p:nvPr/>
        </p:nvSpPr>
        <p:spPr>
          <a:xfrm>
            <a:off x="6217188" y="388763"/>
            <a:ext cx="5284628" cy="4168653"/>
          </a:xfrm>
          <a:prstGeom prst="rect">
            <a:avLst/>
          </a:prstGeom>
        </p:spPr>
        <p:txBody>
          <a:bodyPr vert="horz" lIns="0" tIns="0" rIns="108000" bIns="0" rtlCol="0" anchor="t">
            <a:noAutofit/>
          </a:bodyPr>
          <a:lstStyle>
            <a:lvl1pPr marL="0" indent="-2520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Individualised</a:t>
            </a:r>
            <a:endParaRPr lang="en-US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Growth-oriented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Actionable within defined timelines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Motivating and challenging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Supports long-term goals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n-lt"/>
                <a:ea typeface="Verdana"/>
                <a:cs typeface="Open Sans"/>
                <a:hlinkClick r:id="rId2"/>
              </a:rPr>
              <a:t>What are Personal Development Objectives?</a:t>
            </a:r>
            <a:endParaRPr lang="en-GB">
              <a:latin typeface="+mn-lt"/>
              <a:ea typeface="Verdana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Personal Development Objective Options - Help | Performance &amp; Talent</a:t>
            </a:r>
            <a:endParaRPr lang="en-GB">
              <a:latin typeface="+mn-lt"/>
              <a:ea typeface="Verdana" pitchFamily="34" charset="0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CDEDE754-7781-918D-05E5-0BC1AF3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DEE72E9-F284-65C2-50BB-865FF7C0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609" y="1514960"/>
            <a:ext cx="4424893" cy="3692079"/>
          </a:xfrm>
        </p:spPr>
        <p:txBody>
          <a:bodyPr vert="horz" lIns="0" tIns="0" rIns="108000" bIns="0" rtlCol="0" anchor="t">
            <a:noAutofit/>
          </a:bodyPr>
          <a:lstStyle/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Dedicated reflection time</a:t>
            </a:r>
            <a:endParaRPr lang="en-US" sz="2000" b="1" dirty="0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Collaborative goal setting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Feedback &amp; recognition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Development planning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Performance improvement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sz="2000" b="1" dirty="0">
                <a:solidFill>
                  <a:schemeClr val="tx1"/>
                </a:solidFill>
                <a:latin typeface="+mn-lt"/>
                <a:ea typeface="Verdana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Conversation Settings</a:t>
            </a:r>
            <a:endParaRPr lang="en-GB" sz="2000" b="1" dirty="0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marL="719455" lvl="1" indent="-215900"/>
            <a:endParaRPr lang="en-GB" sz="1600" b="1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marL="719455" lvl="1" indent="-215900">
              <a:buClr>
                <a:srgbClr val="F15D22"/>
              </a:buClr>
              <a:buFont typeface="Arial" panose="020B0604020202020204" pitchFamily="34" charset="0"/>
              <a:buChar char="•"/>
            </a:pPr>
            <a:endParaRPr lang="en-GB" sz="1600">
              <a:latin typeface="+mn-lt"/>
              <a:ea typeface="Verdana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00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12C31-76BF-5FEC-1F1B-8A11EABFD7E2}"/>
              </a:ext>
            </a:extLst>
          </p:cNvPr>
          <p:cNvSpPr txBox="1"/>
          <p:nvPr/>
        </p:nvSpPr>
        <p:spPr>
          <a:xfrm>
            <a:off x="1038225" y="3046074"/>
            <a:ext cx="345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Montserrat SemiBold" panose="00000700000000000000" pitchFamily="2" charset="0"/>
                <a:ea typeface="Verdana" pitchFamily="34" charset="0"/>
                <a:cs typeface="Verdana" pitchFamily="34" charset="0"/>
              </a:rPr>
              <a:t>Meaningful coaching conversations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F3DAC1FB-6104-A6C2-F7C1-89A0FB02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reeform 91">
            <a:extLst>
              <a:ext uri="{FF2B5EF4-FFF2-40B4-BE49-F238E27FC236}">
                <a16:creationId xmlns:a16="http://schemas.microsoft.com/office/drawing/2014/main" id="{9FE24913-B7F8-84CD-8A03-CE1977A466CD}"/>
              </a:ext>
            </a:extLst>
          </p:cNvPr>
          <p:cNvSpPr>
            <a:spLocks noEditPoints="1"/>
          </p:cNvSpPr>
          <p:nvPr/>
        </p:nvSpPr>
        <p:spPr bwMode="auto">
          <a:xfrm>
            <a:off x="2436338" y="2246543"/>
            <a:ext cx="708718" cy="659548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8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1913-06C2-CCAC-621D-25F0AC20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84E3CFCB-0E55-FEA4-8C88-3B4F5E41E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8325" y="512066"/>
            <a:ext cx="5296266" cy="6029172"/>
          </a:xfrm>
        </p:spPr>
        <p:txBody>
          <a:bodyPr vert="horz" lIns="0" tIns="0" rIns="108000" bIns="0" rtlCol="0" anchor="t">
            <a:noAutofit/>
          </a:bodyPr>
          <a:lstStyle/>
          <a:p>
            <a:pPr indent="0">
              <a:lnSpc>
                <a:spcPct val="150000"/>
              </a:lnSpc>
              <a:spcBef>
                <a:spcPts val="300"/>
              </a:spcBef>
            </a:pPr>
            <a:r>
              <a:rPr lang="en-GB" sz="1600">
                <a:latin typeface="+mn-lt"/>
                <a:ea typeface="Verdana"/>
                <a:cs typeface="Open Sans"/>
              </a:rPr>
              <a:t>Key Performance Indicators:</a:t>
            </a:r>
            <a:endParaRPr lang="en-US"/>
          </a:p>
          <a:p>
            <a:pPr indent="0"/>
            <a:endParaRPr lang="en-GB" sz="1600" b="0">
              <a:solidFill>
                <a:srgbClr val="25252C"/>
              </a:solidFill>
              <a:latin typeface="+mn-lt"/>
              <a:ea typeface="Verdana"/>
              <a:cs typeface="Open Sans"/>
            </a:endParaRPr>
          </a:p>
          <a:p>
            <a:pPr marL="719455" lvl="1" indent="-215900">
              <a:buClr>
                <a:srgbClr val="F15D22"/>
              </a:buClr>
            </a:pPr>
            <a:r>
              <a:rPr lang="en-GB" sz="1600">
                <a:solidFill>
                  <a:srgbClr val="25252C"/>
                </a:solidFill>
                <a:latin typeface="+mn-lt"/>
                <a:ea typeface="Verdana"/>
                <a:cs typeface="Open Sans"/>
              </a:rPr>
              <a:t>Mandatory</a:t>
            </a:r>
            <a:r>
              <a:rPr lang="en-GB" sz="1600" b="0">
                <a:solidFill>
                  <a:srgbClr val="25252C"/>
                </a:solidFill>
                <a:latin typeface="+mn-lt"/>
                <a:ea typeface="Verdana"/>
                <a:cs typeface="Open Sans"/>
              </a:rPr>
              <a:t> monthly conversations</a:t>
            </a:r>
            <a:endParaRPr lang="en-US"/>
          </a:p>
          <a:p>
            <a:pPr marL="719455" lvl="1" indent="-215900"/>
            <a:r>
              <a:rPr lang="en-GB" sz="1600">
                <a:solidFill>
                  <a:schemeClr val="tx1"/>
                </a:solidFill>
                <a:latin typeface="+mn-lt"/>
                <a:ea typeface="Open Sans"/>
                <a:cs typeface="Open Sans"/>
              </a:rPr>
              <a:t>Leveraging different conversation types</a:t>
            </a:r>
            <a:endParaRPr lang="en-GB" sz="1600">
              <a:solidFill>
                <a:schemeClr val="tx1"/>
              </a:solidFill>
            </a:endParaRPr>
          </a:p>
          <a:p>
            <a:pPr marL="719455" lvl="1" indent="-215900"/>
            <a:r>
              <a:rPr lang="en-GB" sz="1600">
                <a:solidFill>
                  <a:srgbClr val="25252C"/>
                </a:solidFill>
                <a:latin typeface="+mn-lt"/>
                <a:ea typeface="Verdana"/>
                <a:cs typeface="Open Sans"/>
              </a:rPr>
              <a:t>Standard discussion prompts</a:t>
            </a:r>
            <a:endParaRPr lang="en-GB" sz="1600"/>
          </a:p>
          <a:p>
            <a:pPr marL="719455" lvl="1" indent="-215900"/>
            <a:r>
              <a:rPr lang="en-GB" sz="1600">
                <a:solidFill>
                  <a:srgbClr val="25252C"/>
                </a:solidFill>
                <a:latin typeface="+mn-lt"/>
                <a:ea typeface="Verdana"/>
                <a:cs typeface="Open Sans"/>
              </a:rPr>
              <a:t>Placing objective reviews at the centre </a:t>
            </a:r>
            <a:endParaRPr lang="en-GB" sz="1600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marL="719455" lvl="1" indent="-215900"/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Redefining the purpose of conversations</a:t>
            </a:r>
            <a:endParaRPr lang="en-GB">
              <a:solidFill>
                <a:schemeClr val="tx1"/>
              </a:solidFill>
            </a:endParaRPr>
          </a:p>
          <a:p>
            <a:pPr marL="503555" lvl="1" indent="0"/>
            <a:endParaRPr lang="en-GB" sz="1600">
              <a:latin typeface="+mn-lt"/>
              <a:ea typeface="Verdana"/>
              <a:cs typeface="Open Sans"/>
            </a:endParaRPr>
          </a:p>
          <a:p>
            <a:pPr indent="-251460">
              <a:buNone/>
            </a:pPr>
            <a:r>
              <a:rPr lang="en-GB" sz="1600">
                <a:latin typeface="+mn-lt"/>
                <a:ea typeface="Verdana"/>
                <a:cs typeface="Open Sans"/>
              </a:rPr>
              <a:t>To achieve this, the customer: </a:t>
            </a:r>
          </a:p>
          <a:p>
            <a:pPr marL="503555" lvl="1" indent="0">
              <a:buNone/>
            </a:pPr>
            <a:endParaRPr lang="en-GB" sz="1600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Utilised our </a:t>
            </a:r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  <a:hlinkClick r:id="rId3"/>
              </a:rPr>
              <a:t>Communication Plan </a:t>
            </a:r>
            <a:endParaRPr lang="en-GB">
              <a:solidFill>
                <a:schemeClr val="tx1"/>
              </a:solidFill>
            </a:endParaRP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Open Sans"/>
                <a:cs typeface="Open Sans"/>
              </a:rPr>
              <a:t>Created an intranet site with guidance </a:t>
            </a: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Supported managers with training &amp; time</a:t>
            </a:r>
            <a:endParaRPr lang="en-GB">
              <a:solidFill>
                <a:schemeClr val="tx1"/>
              </a:solidFill>
            </a:endParaRP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Open Sans"/>
                <a:cs typeface="Open Sans"/>
              </a:rPr>
              <a:t>Created a "power" conversation (15-20 mins)</a:t>
            </a: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Championed an internal focus group</a:t>
            </a:r>
          </a:p>
          <a:p>
            <a:pPr marL="789305" lvl="1" indent="-285750"/>
            <a:r>
              <a:rPr lang="en-GB" sz="1600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Updated induction procedures</a:t>
            </a:r>
            <a:endParaRPr lang="en-GB" sz="1600" b="0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  <a:p>
            <a:pPr indent="0"/>
            <a:endParaRPr lang="en-GB" sz="1600" b="0">
              <a:latin typeface="+mn-lt"/>
              <a:ea typeface="Verdana" pitchFamily="34" charset="0"/>
              <a:cs typeface="Open Sans"/>
            </a:endParaRPr>
          </a:p>
          <a:p>
            <a:pPr indent="-251460">
              <a:buChar char="•"/>
            </a:pPr>
            <a:endParaRPr lang="en-GB" sz="1600" b="0">
              <a:latin typeface="+mn-lt"/>
              <a:ea typeface="Verdana" pitchFamily="34" charset="0"/>
              <a:cs typeface="Open Sans"/>
            </a:endParaRPr>
          </a:p>
          <a:p>
            <a:pPr indent="0"/>
            <a:endParaRPr lang="en-GB" sz="1600" b="0">
              <a:latin typeface="+mn-lt"/>
              <a:ea typeface="Verdana" pitchFamily="34" charset="0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>
              <a:latin typeface="+mn-lt"/>
              <a:ea typeface="Verdana" pitchFamily="34" charset="0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>
              <a:latin typeface="+mn-lt"/>
              <a:ea typeface="Verdana" pitchFamily="34" charset="0"/>
              <a:cs typeface="Open Sans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839BCC9D-05D0-28E2-CE2F-0C552B3FCBF3}"/>
              </a:ext>
            </a:extLst>
          </p:cNvPr>
          <p:cNvSpPr>
            <a:spLocks noEditPoints="1"/>
          </p:cNvSpPr>
          <p:nvPr/>
        </p:nvSpPr>
        <p:spPr bwMode="auto">
          <a:xfrm>
            <a:off x="517057" y="249853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C04E48DA-9497-E3C6-E488-1B052AAA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A8E9-B4CF-5643-AF96-CB4C768DAD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52C">
                    <a:lumMod val="25000"/>
                    <a:lumOff val="75000"/>
                  </a:srgbClr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25000"/>
                  <a:lumOff val="75000"/>
                </a:srgbClr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8DA4B-D2F8-C597-B3E6-6324B6CF0DFC}"/>
              </a:ext>
            </a:extLst>
          </p:cNvPr>
          <p:cNvSpPr txBox="1"/>
          <p:nvPr/>
        </p:nvSpPr>
        <p:spPr>
          <a:xfrm>
            <a:off x="1318437" y="372139"/>
            <a:ext cx="381708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 B</a:t>
            </a:r>
            <a:r>
              <a:rPr lang="en-GB">
                <a:solidFill>
                  <a:srgbClr val="FFFFFF"/>
                </a:solidFill>
                <a:latin typeface="Open Sans"/>
              </a:rPr>
              <a:t> – Example Scenario</a:t>
            </a:r>
            <a:endParaRPr lang="en-GB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2F6AA-8294-87C9-4F7C-43FF99C2F444}"/>
              </a:ext>
            </a:extLst>
          </p:cNvPr>
          <p:cNvSpPr txBox="1"/>
          <p:nvPr/>
        </p:nvSpPr>
        <p:spPr>
          <a:xfrm>
            <a:off x="482674" y="1203751"/>
            <a:ext cx="2954335" cy="166199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FFFFFF"/>
                </a:solidFill>
                <a:latin typeface="Open Sans"/>
              </a:rPr>
              <a:t>Housing Association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FFFFFF"/>
                </a:solidFill>
                <a:latin typeface="Open Sans"/>
              </a:rPr>
              <a:t>200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GB">
                <a:solidFill>
                  <a:srgbClr val="FFFFFF"/>
                </a:solidFill>
                <a:latin typeface="Open Sans"/>
              </a:rPr>
              <a:t>employees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Launched P&amp;T June 2024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1667937-2807-1FC8-8FE5-F8B6277978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762" t="27147" r="18698" b="58323"/>
          <a:stretch/>
        </p:blipFill>
        <p:spPr>
          <a:xfrm>
            <a:off x="515816" y="3235807"/>
            <a:ext cx="3799051" cy="170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42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B64BF9-E43F-3FDB-E2DD-C782C84C4761}"/>
              </a:ext>
            </a:extLst>
          </p:cNvPr>
          <p:cNvSpPr txBox="1"/>
          <p:nvPr/>
        </p:nvSpPr>
        <p:spPr>
          <a:xfrm>
            <a:off x="903112" y="3222747"/>
            <a:ext cx="37831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rgbClr val="25252C"/>
                </a:solidFill>
                <a:latin typeface="Montserrat SemiBold"/>
                <a:ea typeface="Verdana"/>
                <a:cs typeface="Verdana" pitchFamily="34" charset="0"/>
              </a:rPr>
              <a:t>Data driven decisions</a:t>
            </a:r>
            <a:endParaRPr lang="en-GB" sz="2800">
              <a:solidFill>
                <a:srgbClr val="25252C"/>
              </a:solidFill>
              <a:latin typeface="Montserrat SemiBold" panose="00000700000000000000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Placeholder 71">
            <a:extLst>
              <a:ext uri="{FF2B5EF4-FFF2-40B4-BE49-F238E27FC236}">
                <a16:creationId xmlns:a16="http://schemas.microsoft.com/office/drawing/2014/main" id="{A2F7CE34-2131-3092-0D68-5AD5D1B772FA}"/>
              </a:ext>
            </a:extLst>
          </p:cNvPr>
          <p:cNvSpPr txBox="1">
            <a:spLocks/>
          </p:cNvSpPr>
          <p:nvPr/>
        </p:nvSpPr>
        <p:spPr>
          <a:xfrm>
            <a:off x="5619749" y="75519"/>
            <a:ext cx="5873015" cy="6645956"/>
          </a:xfrm>
          <a:prstGeom prst="rect">
            <a:avLst/>
          </a:prstGeom>
        </p:spPr>
        <p:txBody>
          <a:bodyPr vert="horz" lIns="0" tIns="0" rIns="108000" bIns="0" rtlCol="0" anchor="t">
            <a:noAutofit/>
          </a:bodyPr>
          <a:lstStyle>
            <a:lvl1pPr marL="0" indent="-2520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1460"/>
            <a:endParaRPr lang="en-GB" sz="1600">
              <a:latin typeface="Open Sans"/>
              <a:ea typeface="Open Sans"/>
              <a:cs typeface="Open Sans"/>
            </a:endParaRP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b="1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Holistic view of performance, not assumptions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b="1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Steer outcomes to meet strategic goals  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b="1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Build succession plans and identify talent 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b="1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Understand skills gaps and plan accordingly </a:t>
            </a: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spcAft>
                <a:spcPts val="300"/>
              </a:spcAft>
              <a:buClr>
                <a:srgbClr val="25252E"/>
              </a:buClr>
              <a:buSzPct val="120000"/>
            </a:pPr>
            <a:r>
              <a:rPr lang="en-GB" b="1">
                <a:solidFill>
                  <a:schemeClr val="tx1"/>
                </a:solidFill>
                <a:latin typeface="+mn-lt"/>
                <a:ea typeface="Verdana"/>
                <a:cs typeface="Open Sans"/>
              </a:rPr>
              <a:t>Make equitable decisions on pay &amp; reward</a:t>
            </a:r>
          </a:p>
          <a:p>
            <a:pPr marL="503555" lvl="1" indent="0">
              <a:buNone/>
            </a:pPr>
            <a:endParaRPr lang="en-GB" sz="1600" b="1" i="1">
              <a:solidFill>
                <a:schemeClr val="tx1"/>
              </a:solidFill>
              <a:latin typeface="+mn-lt"/>
              <a:ea typeface="Verdana"/>
              <a:cs typeface="Open Sans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3821F5F8-DF3F-4637-7819-6216DEBC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reeform 498">
            <a:extLst>
              <a:ext uri="{FF2B5EF4-FFF2-40B4-BE49-F238E27FC236}">
                <a16:creationId xmlns:a16="http://schemas.microsoft.com/office/drawing/2014/main" id="{59A7798F-A756-2AB0-0458-35E383CF6A66}"/>
              </a:ext>
            </a:extLst>
          </p:cNvPr>
          <p:cNvSpPr>
            <a:spLocks noEditPoints="1"/>
          </p:cNvSpPr>
          <p:nvPr/>
        </p:nvSpPr>
        <p:spPr bwMode="auto">
          <a:xfrm>
            <a:off x="2617413" y="2344898"/>
            <a:ext cx="560667" cy="568293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5D47C-2027-9D37-2753-0A9CDC2930A0}"/>
              </a:ext>
            </a:extLst>
          </p:cNvPr>
          <p:cNvSpPr txBox="1"/>
          <p:nvPr/>
        </p:nvSpPr>
        <p:spPr>
          <a:xfrm>
            <a:off x="5867399" y="3533909"/>
            <a:ext cx="5434865" cy="2925032"/>
          </a:xfrm>
          <a:prstGeom prst="rect">
            <a:avLst/>
          </a:prstGeom>
          <a:solidFill>
            <a:srgbClr val="25252E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Optimise performance data with Talent Snapshots to conduct:</a:t>
            </a:r>
            <a:endParaRPr lang="en-GB" kern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719455" lvl="1" indent="-2159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On-Going Reflective Reviews</a:t>
            </a:r>
            <a:endParaRPr lang="en-GB"/>
          </a:p>
          <a:p>
            <a:pPr marL="719455" lvl="1" indent="-2159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Performance Reviews</a:t>
            </a:r>
          </a:p>
          <a:p>
            <a:pPr marL="719455" lvl="1" indent="-2159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Employee / Manager Assessments</a:t>
            </a:r>
          </a:p>
          <a:p>
            <a:pPr marL="719455" lvl="1" indent="-2159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&amp; More!</a:t>
            </a:r>
          </a:p>
          <a:p>
            <a:pPr marL="46355">
              <a:lnSpc>
                <a:spcPct val="120000"/>
              </a:lnSpc>
              <a:spcBef>
                <a:spcPts val="200"/>
              </a:spcBef>
              <a:defRPr/>
            </a:pP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Learn more via our </a:t>
            </a:r>
            <a:r>
              <a:rPr lang="en-GB" b="1" i="1" kern="0">
                <a:solidFill>
                  <a:srgbClr val="FFFFFF"/>
                </a:solidFill>
                <a:latin typeface="Open Sans"/>
                <a:ea typeface="Open Sans"/>
                <a:cs typeface="Open Sans"/>
                <a:hlinkClick r:id="rId2"/>
              </a:rPr>
              <a:t>Talent Snapshot Video</a:t>
            </a:r>
            <a:endParaRPr lang="en-GB" b="1" i="1" kern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719455" lvl="1" indent="-21590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b="1" i="1" kern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077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CC983-59A2-E0DB-D1DF-A314A557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95A55D61-A071-1802-E0D9-ADF8162C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Continuous performance management in 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57429-03B4-6287-AC47-5A747B88A4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5173" y="1612687"/>
            <a:ext cx="2971800" cy="1349375"/>
          </a:xfrm>
        </p:spPr>
        <p:txBody>
          <a:bodyPr/>
          <a:lstStyle/>
          <a:p>
            <a:pPr marL="90000" indent="0" algn="r">
              <a:lnSpc>
                <a:spcPts val="1750"/>
              </a:lnSpc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Rich performance data builds up in the system. This can be served up to enable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data-led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Calibri"/>
              </a:rPr>
              <a:t>decisions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based on fact, not opinion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24912B0-A94F-4AFC-DA61-FCD6F2EB43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11385" y="1108509"/>
            <a:ext cx="3068637" cy="1363662"/>
          </a:xfrm>
        </p:spPr>
        <p:txBody>
          <a:bodyPr/>
          <a:lstStyle/>
          <a:p>
            <a:pPr marL="90000" indent="0">
              <a:buNone/>
            </a:pPr>
            <a:r>
              <a:rPr lang="en-GB" sz="1600" b="0" kern="0">
                <a:solidFill>
                  <a:srgbClr val="25252C"/>
                </a:solidFill>
                <a:latin typeface="+mn-lt"/>
                <a:cs typeface="Arial" panose="020B0604020202020204" pitchFamily="34" charset="0"/>
              </a:rPr>
              <a:t>Organi</a:t>
            </a:r>
            <a:r>
              <a:rPr lang="en-GB" sz="1600" kern="0">
                <a:solidFill>
                  <a:srgbClr val="25252C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en-GB" sz="1600" b="0" kern="0">
                <a:solidFill>
                  <a:srgbClr val="25252C"/>
                </a:solidFill>
                <a:latin typeface="+mn-lt"/>
                <a:cs typeface="Arial" panose="020B0604020202020204" pitchFamily="34" charset="0"/>
              </a:rPr>
              <a:t>ation sets its </a:t>
            </a:r>
            <a:r>
              <a:rPr lang="en-GB" sz="1600" b="1" kern="0">
                <a:solidFill>
                  <a:srgbClr val="25252C"/>
                </a:solidFill>
                <a:latin typeface="+mn-lt"/>
                <a:cs typeface="Arial" panose="020B0604020202020204" pitchFamily="34" charset="0"/>
              </a:rPr>
              <a:t>key strategic goals</a:t>
            </a:r>
            <a:r>
              <a:rPr lang="en-GB" sz="1600" b="0" kern="0">
                <a:solidFill>
                  <a:srgbClr val="25252C"/>
                </a:solidFill>
                <a:latin typeface="+mn-lt"/>
                <a:cs typeface="Arial" panose="020B0604020202020204" pitchFamily="34" charset="0"/>
              </a:rPr>
              <a:t>. Employees set and track agile, aligned objectives in the system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D6A620-F934-AE11-DDD1-FCFAF91453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30931" y="5401446"/>
            <a:ext cx="2713916" cy="12160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Employees and managers use the system to set  frequent, meaningful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coaching conversations  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E8C8F40-14B6-E43C-6625-E4F0C9404B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46000" y="4280662"/>
            <a:ext cx="3067050" cy="121602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Frequent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feedback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  <a:sym typeface="Calibri"/>
              </a:rPr>
              <a:t> is shared with ease in the system, building a  developmental feedback culture 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0" marR="0" lvl="0" indent="0" algn="ct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C8B81-4285-1013-3701-C0BF10889726}"/>
              </a:ext>
            </a:extLst>
          </p:cNvPr>
          <p:cNvGrpSpPr/>
          <p:nvPr/>
        </p:nvGrpSpPr>
        <p:grpSpPr>
          <a:xfrm rot="811783">
            <a:off x="3809999" y="1143000"/>
            <a:ext cx="4572001" cy="4572000"/>
            <a:chOff x="7616824" y="3320947"/>
            <a:chExt cx="9144002" cy="9144000"/>
          </a:xfrm>
        </p:grpSpPr>
        <p:sp>
          <p:nvSpPr>
            <p:cNvPr id="17" name="Shape 12">
              <a:extLst>
                <a:ext uri="{FF2B5EF4-FFF2-40B4-BE49-F238E27FC236}">
                  <a16:creationId xmlns:a16="http://schemas.microsoft.com/office/drawing/2014/main" id="{FF6ED328-6194-1C9B-8609-6F6CD07103CB}"/>
                </a:ext>
              </a:extLst>
            </p:cNvPr>
            <p:cNvSpPr/>
            <p:nvPr/>
          </p:nvSpPr>
          <p:spPr>
            <a:xfrm>
              <a:off x="12968565" y="7600231"/>
              <a:ext cx="3089936" cy="37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2087" y="13310"/>
                  </a:moveTo>
                  <a:lnTo>
                    <a:pt x="6910" y="21600"/>
                  </a:lnTo>
                  <a:cubicBezTo>
                    <a:pt x="16389" y="17330"/>
                    <a:pt x="21600" y="8699"/>
                    <a:pt x="20752" y="0"/>
                  </a:cubicBezTo>
                  <a:cubicBezTo>
                    <a:pt x="17075" y="9457"/>
                    <a:pt x="5398" y="8417"/>
                    <a:pt x="3557" y="7925"/>
                  </a:cubicBezTo>
                  <a:cubicBezTo>
                    <a:pt x="2450" y="7746"/>
                    <a:pt x="1248" y="7324"/>
                    <a:pt x="0" y="6600"/>
                  </a:cubicBezTo>
                  <a:cubicBezTo>
                    <a:pt x="61" y="8435"/>
                    <a:pt x="921" y="11318"/>
                    <a:pt x="2087" y="1331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Shape 6">
              <a:extLst>
                <a:ext uri="{FF2B5EF4-FFF2-40B4-BE49-F238E27FC236}">
                  <a16:creationId xmlns:a16="http://schemas.microsoft.com/office/drawing/2014/main" id="{B7297063-7CBC-59ED-BC9D-55779E212824}"/>
                </a:ext>
              </a:extLst>
            </p:cNvPr>
            <p:cNvSpPr/>
            <p:nvPr/>
          </p:nvSpPr>
          <p:spPr>
            <a:xfrm>
              <a:off x="8323932" y="6798725"/>
              <a:ext cx="2559025" cy="293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13929" y="3851"/>
                  </a:moveTo>
                  <a:cubicBezTo>
                    <a:pt x="14600" y="1451"/>
                    <a:pt x="17626" y="-268"/>
                    <a:pt x="21600" y="376"/>
                  </a:cubicBezTo>
                  <a:cubicBezTo>
                    <a:pt x="21573" y="372"/>
                    <a:pt x="21544" y="364"/>
                    <a:pt x="21517" y="359"/>
                  </a:cubicBezTo>
                  <a:cubicBezTo>
                    <a:pt x="19214" y="-228"/>
                    <a:pt x="4602" y="-1468"/>
                    <a:pt x="0" y="9812"/>
                  </a:cubicBezTo>
                  <a:cubicBezTo>
                    <a:pt x="278" y="12533"/>
                    <a:pt x="886" y="15276"/>
                    <a:pt x="3578" y="20132"/>
                  </a:cubicBezTo>
                  <a:lnTo>
                    <a:pt x="15687" y="15236"/>
                  </a:lnTo>
                  <a:cubicBezTo>
                    <a:pt x="13277" y="10565"/>
                    <a:pt x="13027" y="6823"/>
                    <a:pt x="13929" y="38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7B370A28-3AE6-619B-381C-B5CEF36967B4}"/>
                </a:ext>
              </a:extLst>
            </p:cNvPr>
            <p:cNvSpPr/>
            <p:nvPr/>
          </p:nvSpPr>
          <p:spPr>
            <a:xfrm>
              <a:off x="11064520" y="9225576"/>
              <a:ext cx="2930438" cy="255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3851" y="7671"/>
                  </a:moveTo>
                  <a:cubicBezTo>
                    <a:pt x="1451" y="7000"/>
                    <a:pt x="-268" y="3974"/>
                    <a:pt x="376" y="0"/>
                  </a:cubicBezTo>
                  <a:cubicBezTo>
                    <a:pt x="372" y="27"/>
                    <a:pt x="364" y="56"/>
                    <a:pt x="359" y="83"/>
                  </a:cubicBezTo>
                  <a:cubicBezTo>
                    <a:pt x="-228" y="2386"/>
                    <a:pt x="-1468" y="16998"/>
                    <a:pt x="9812" y="21600"/>
                  </a:cubicBezTo>
                  <a:cubicBezTo>
                    <a:pt x="12533" y="21322"/>
                    <a:pt x="15276" y="20714"/>
                    <a:pt x="20132" y="18022"/>
                  </a:cubicBezTo>
                  <a:lnTo>
                    <a:pt x="15236" y="5913"/>
                  </a:lnTo>
                  <a:cubicBezTo>
                    <a:pt x="10565" y="8323"/>
                    <a:pt x="6823" y="8573"/>
                    <a:pt x="3851" y="767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A1ED8B28-BBBA-8D55-C968-41857BF97F0A}"/>
                </a:ext>
              </a:extLst>
            </p:cNvPr>
            <p:cNvSpPr/>
            <p:nvPr/>
          </p:nvSpPr>
          <p:spPr>
            <a:xfrm>
              <a:off x="13491370" y="6126359"/>
              <a:ext cx="2559026" cy="293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7671" y="16281"/>
                  </a:moveTo>
                  <a:cubicBezTo>
                    <a:pt x="7000" y="18681"/>
                    <a:pt x="3974" y="20400"/>
                    <a:pt x="0" y="19756"/>
                  </a:cubicBezTo>
                  <a:cubicBezTo>
                    <a:pt x="27" y="19760"/>
                    <a:pt x="56" y="19768"/>
                    <a:pt x="83" y="19773"/>
                  </a:cubicBezTo>
                  <a:cubicBezTo>
                    <a:pt x="2386" y="20360"/>
                    <a:pt x="16998" y="21600"/>
                    <a:pt x="21600" y="10320"/>
                  </a:cubicBezTo>
                  <a:cubicBezTo>
                    <a:pt x="21322" y="7599"/>
                    <a:pt x="20714" y="4856"/>
                    <a:pt x="18022" y="0"/>
                  </a:cubicBezTo>
                  <a:lnTo>
                    <a:pt x="5913" y="4896"/>
                  </a:lnTo>
                  <a:cubicBezTo>
                    <a:pt x="8323" y="9567"/>
                    <a:pt x="8573" y="13309"/>
                    <a:pt x="7671" y="162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62901563-DB79-7FEC-4EF8-E50F6E8BF53E}"/>
                </a:ext>
              </a:extLst>
            </p:cNvPr>
            <p:cNvSpPr/>
            <p:nvPr/>
          </p:nvSpPr>
          <p:spPr>
            <a:xfrm>
              <a:off x="10381493" y="4067179"/>
              <a:ext cx="2930438" cy="255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16281" y="13929"/>
                  </a:moveTo>
                  <a:cubicBezTo>
                    <a:pt x="18681" y="14600"/>
                    <a:pt x="20400" y="17626"/>
                    <a:pt x="19756" y="21600"/>
                  </a:cubicBezTo>
                  <a:cubicBezTo>
                    <a:pt x="19760" y="21573"/>
                    <a:pt x="19768" y="21544"/>
                    <a:pt x="19773" y="21517"/>
                  </a:cubicBezTo>
                  <a:cubicBezTo>
                    <a:pt x="20360" y="19214"/>
                    <a:pt x="21600" y="4602"/>
                    <a:pt x="10320" y="0"/>
                  </a:cubicBezTo>
                  <a:cubicBezTo>
                    <a:pt x="7599" y="278"/>
                    <a:pt x="4856" y="886"/>
                    <a:pt x="0" y="3578"/>
                  </a:cubicBezTo>
                  <a:lnTo>
                    <a:pt x="4896" y="15687"/>
                  </a:lnTo>
                  <a:cubicBezTo>
                    <a:pt x="9567" y="13277"/>
                    <a:pt x="13309" y="13027"/>
                    <a:pt x="16281" y="139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D5DFC33D-CF5F-CAF2-37AB-02F63DF2D8D6}"/>
                </a:ext>
              </a:extLst>
            </p:cNvPr>
            <p:cNvSpPr/>
            <p:nvPr/>
          </p:nvSpPr>
          <p:spPr>
            <a:xfrm>
              <a:off x="8314706" y="4482608"/>
              <a:ext cx="3089936" cy="375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18755" y="8290"/>
                  </a:moveTo>
                  <a:lnTo>
                    <a:pt x="13932" y="0"/>
                  </a:lnTo>
                  <a:cubicBezTo>
                    <a:pt x="4453" y="4270"/>
                    <a:pt x="-758" y="12901"/>
                    <a:pt x="90" y="21600"/>
                  </a:cubicBezTo>
                  <a:cubicBezTo>
                    <a:pt x="3767" y="12143"/>
                    <a:pt x="15444" y="13183"/>
                    <a:pt x="17285" y="13675"/>
                  </a:cubicBezTo>
                  <a:cubicBezTo>
                    <a:pt x="18392" y="13854"/>
                    <a:pt x="19594" y="14276"/>
                    <a:pt x="20842" y="15000"/>
                  </a:cubicBezTo>
                  <a:cubicBezTo>
                    <a:pt x="20781" y="13165"/>
                    <a:pt x="19921" y="10282"/>
                    <a:pt x="18755" y="829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9350F3BC-C8EF-F29C-3FA9-CCE618900B40}"/>
                </a:ext>
              </a:extLst>
            </p:cNvPr>
            <p:cNvSpPr/>
            <p:nvPr/>
          </p:nvSpPr>
          <p:spPr>
            <a:xfrm>
              <a:off x="8748402" y="8700839"/>
              <a:ext cx="3750200" cy="308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8290" y="2087"/>
                  </a:moveTo>
                  <a:lnTo>
                    <a:pt x="0" y="6910"/>
                  </a:lnTo>
                  <a:cubicBezTo>
                    <a:pt x="4270" y="16389"/>
                    <a:pt x="12901" y="21600"/>
                    <a:pt x="21600" y="20752"/>
                  </a:cubicBezTo>
                  <a:cubicBezTo>
                    <a:pt x="12143" y="17075"/>
                    <a:pt x="13183" y="5398"/>
                    <a:pt x="13675" y="3557"/>
                  </a:cubicBezTo>
                  <a:cubicBezTo>
                    <a:pt x="13854" y="2450"/>
                    <a:pt x="14276" y="1248"/>
                    <a:pt x="15000" y="0"/>
                  </a:cubicBezTo>
                  <a:cubicBezTo>
                    <a:pt x="13165" y="61"/>
                    <a:pt x="10282" y="921"/>
                    <a:pt x="8290" y="2087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9" name="Shape 13">
              <a:extLst>
                <a:ext uri="{FF2B5EF4-FFF2-40B4-BE49-F238E27FC236}">
                  <a16:creationId xmlns:a16="http://schemas.microsoft.com/office/drawing/2014/main" id="{4FDE3E3C-5868-282C-18B5-B4CBC2BCE213}"/>
                </a:ext>
              </a:extLst>
            </p:cNvPr>
            <p:cNvSpPr/>
            <p:nvPr/>
          </p:nvSpPr>
          <p:spPr>
            <a:xfrm>
              <a:off x="11883966" y="4059383"/>
              <a:ext cx="3750201" cy="308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13310" y="18755"/>
                  </a:moveTo>
                  <a:lnTo>
                    <a:pt x="21600" y="13932"/>
                  </a:lnTo>
                  <a:cubicBezTo>
                    <a:pt x="17330" y="4453"/>
                    <a:pt x="8699" y="-758"/>
                    <a:pt x="0" y="90"/>
                  </a:cubicBezTo>
                  <a:cubicBezTo>
                    <a:pt x="9457" y="3767"/>
                    <a:pt x="8417" y="15444"/>
                    <a:pt x="7925" y="17285"/>
                  </a:cubicBezTo>
                  <a:cubicBezTo>
                    <a:pt x="7746" y="18392"/>
                    <a:pt x="7324" y="19594"/>
                    <a:pt x="6600" y="20842"/>
                  </a:cubicBezTo>
                  <a:cubicBezTo>
                    <a:pt x="8435" y="20781"/>
                    <a:pt x="11318" y="19921"/>
                    <a:pt x="13310" y="1875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971FE2-208E-F57C-1A01-C03D537A5BD8}"/>
                </a:ext>
              </a:extLst>
            </p:cNvPr>
            <p:cNvSpPr/>
            <p:nvPr/>
          </p:nvSpPr>
          <p:spPr>
            <a:xfrm>
              <a:off x="7828358" y="3583508"/>
              <a:ext cx="8683143" cy="8683139"/>
            </a:xfrm>
            <a:prstGeom prst="ellipse">
              <a:avLst/>
            </a:prstGeom>
            <a:noFill/>
            <a:ln w="38100" cap="rnd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68C25D-9F8D-F7C3-B0D1-F552330C335E}"/>
                </a:ext>
              </a:extLst>
            </p:cNvPr>
            <p:cNvSpPr/>
            <p:nvPr/>
          </p:nvSpPr>
          <p:spPr>
            <a:xfrm>
              <a:off x="11962799" y="3320947"/>
              <a:ext cx="447558" cy="447554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87CC75-04F0-9C07-8784-B337D63DA85D}"/>
                </a:ext>
              </a:extLst>
            </p:cNvPr>
            <p:cNvSpPr/>
            <p:nvPr/>
          </p:nvSpPr>
          <p:spPr>
            <a:xfrm>
              <a:off x="11962799" y="12017393"/>
              <a:ext cx="447558" cy="447554"/>
            </a:xfrm>
            <a:prstGeom prst="ellipse">
              <a:avLst/>
            </a:prstGeom>
            <a:solidFill>
              <a:schemeClr val="accent4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685DA2-DFE5-4AEC-6570-ECF1B2F3FE1D}"/>
                </a:ext>
              </a:extLst>
            </p:cNvPr>
            <p:cNvSpPr/>
            <p:nvPr/>
          </p:nvSpPr>
          <p:spPr>
            <a:xfrm rot="16200000">
              <a:off x="7616824" y="7587990"/>
              <a:ext cx="447554" cy="447554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85D90-F83B-BD95-DF04-E7E3574726FA}"/>
                </a:ext>
              </a:extLst>
            </p:cNvPr>
            <p:cNvSpPr/>
            <p:nvPr/>
          </p:nvSpPr>
          <p:spPr>
            <a:xfrm rot="16200000">
              <a:off x="16313272" y="7587990"/>
              <a:ext cx="447554" cy="447554"/>
            </a:xfrm>
            <a:prstGeom prst="ellipse">
              <a:avLst/>
            </a:pr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Freeform 498">
            <a:extLst>
              <a:ext uri="{FF2B5EF4-FFF2-40B4-BE49-F238E27FC236}">
                <a16:creationId xmlns:a16="http://schemas.microsoft.com/office/drawing/2014/main" id="{C658EC61-AEF9-9BF5-DE6E-E8A7364B86C1}"/>
              </a:ext>
            </a:extLst>
          </p:cNvPr>
          <p:cNvSpPr>
            <a:spLocks noEditPoints="1"/>
          </p:cNvSpPr>
          <p:nvPr/>
        </p:nvSpPr>
        <p:spPr bwMode="auto">
          <a:xfrm>
            <a:off x="4997324" y="2013013"/>
            <a:ext cx="564068" cy="500149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349">
            <a:extLst>
              <a:ext uri="{FF2B5EF4-FFF2-40B4-BE49-F238E27FC236}">
                <a16:creationId xmlns:a16="http://schemas.microsoft.com/office/drawing/2014/main" id="{7378A970-CC27-E5BB-2E3D-6ABB47A658B6}"/>
              </a:ext>
            </a:extLst>
          </p:cNvPr>
          <p:cNvSpPr>
            <a:spLocks noEditPoints="1"/>
          </p:cNvSpPr>
          <p:nvPr/>
        </p:nvSpPr>
        <p:spPr bwMode="auto">
          <a:xfrm>
            <a:off x="7119402" y="2370895"/>
            <a:ext cx="426461" cy="436004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7">
            <a:extLst>
              <a:ext uri="{FF2B5EF4-FFF2-40B4-BE49-F238E27FC236}">
                <a16:creationId xmlns:a16="http://schemas.microsoft.com/office/drawing/2014/main" id="{70D8FBC6-40E8-9086-9BCC-D702680F1D96}"/>
              </a:ext>
            </a:extLst>
          </p:cNvPr>
          <p:cNvSpPr>
            <a:spLocks noEditPoints="1"/>
          </p:cNvSpPr>
          <p:nvPr/>
        </p:nvSpPr>
        <p:spPr bwMode="auto">
          <a:xfrm>
            <a:off x="6843664" y="4392655"/>
            <a:ext cx="441622" cy="431321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91">
            <a:extLst>
              <a:ext uri="{FF2B5EF4-FFF2-40B4-BE49-F238E27FC236}">
                <a16:creationId xmlns:a16="http://schemas.microsoft.com/office/drawing/2014/main" id="{35DC8DA6-4185-85ED-5A84-E9C551E57582}"/>
              </a:ext>
            </a:extLst>
          </p:cNvPr>
          <p:cNvSpPr>
            <a:spLocks noEditPoints="1"/>
          </p:cNvSpPr>
          <p:nvPr/>
        </p:nvSpPr>
        <p:spPr bwMode="auto">
          <a:xfrm>
            <a:off x="4646586" y="4067138"/>
            <a:ext cx="505645" cy="451131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3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920CD-A4BC-A1E9-BAF1-2B46FAA7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31A8E9-B4CF-5643-AF96-CB4C768DAD6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E3E923-3EF0-F2DD-3E0F-CDA1C7FD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534278"/>
            <a:ext cx="10606320" cy="687600"/>
          </a:xfrm>
        </p:spPr>
        <p:txBody>
          <a:bodyPr/>
          <a:lstStyle/>
          <a:p>
            <a:r>
              <a:rPr lang="en-GB"/>
              <a:t>Embed a Continuous Performance Management Culture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F3786-7D13-0C35-1BDD-5FF7DC579B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31925" y="2636454"/>
            <a:ext cx="8931275" cy="1836738"/>
          </a:xfrm>
        </p:spPr>
        <p:txBody>
          <a:bodyPr>
            <a:normAutofit fontScale="55000" lnSpcReduction="20000"/>
          </a:bodyPr>
          <a:lstStyle/>
          <a:p>
            <a:pPr marL="90000" indent="0" algn="ctr">
              <a:lnSpc>
                <a:spcPct val="120000"/>
              </a:lnSpc>
              <a:buNone/>
            </a:pPr>
            <a:r>
              <a:rPr lang="en-GB" sz="3600" b="1">
                <a:solidFill>
                  <a:schemeClr val="accent1"/>
                </a:solidFill>
                <a:latin typeface="+mn-lt"/>
              </a:rPr>
              <a:t>Culture is not just about the perks and the ping-pong table. It's about the shared values, beliefs, and behaviours that drive how people work together and achieve results.</a:t>
            </a:r>
          </a:p>
          <a:p>
            <a:pPr marL="90000" indent="0" algn="ctr">
              <a:lnSpc>
                <a:spcPct val="120000"/>
              </a:lnSpc>
              <a:buNone/>
            </a:pPr>
            <a:endParaRPr lang="en-GB" sz="2400" b="1">
              <a:solidFill>
                <a:schemeClr val="accent1"/>
              </a:solidFill>
              <a:latin typeface="+mn-lt"/>
            </a:endParaRPr>
          </a:p>
          <a:p>
            <a:pPr marL="90000" indent="0" algn="ctr">
              <a:lnSpc>
                <a:spcPct val="120000"/>
              </a:lnSpc>
              <a:buNone/>
            </a:pPr>
            <a:r>
              <a:rPr lang="en-GB" sz="2400" i="1">
                <a:solidFill>
                  <a:schemeClr val="accent1"/>
                </a:solidFill>
                <a:latin typeface="+mn-lt"/>
              </a:rPr>
              <a:t>Simon Sinek</a:t>
            </a:r>
          </a:p>
          <a:p>
            <a:pPr marL="90000" indent="0" algn="ctr">
              <a:lnSpc>
                <a:spcPct val="120000"/>
              </a:lnSpc>
              <a:buNone/>
            </a:pPr>
            <a:endParaRPr lang="en-GB" b="1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04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7389-146F-A3EC-3BE7-D3DA0DE0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9643F088-DE78-1006-5FA8-52CE7CB7217B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6E0B-9939-B5FB-6822-A9D17579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6F631B-BBAE-CEA0-0CEE-18117513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44" name="Oval 43">
            <a:hlinkClick r:id="rId3" action="ppaction://hlinksldjump"/>
            <a:extLst>
              <a:ext uri="{FF2B5EF4-FFF2-40B4-BE49-F238E27FC236}">
                <a16:creationId xmlns:a16="http://schemas.microsoft.com/office/drawing/2014/main" id="{8DF3202A-DBFC-91CA-526E-A805E5836209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61" name="TextBox 60">
            <a:hlinkClick r:id="rId3" action="ppaction://hlinksldjump"/>
            <a:extLst>
              <a:ext uri="{FF2B5EF4-FFF2-40B4-BE49-F238E27FC236}">
                <a16:creationId xmlns:a16="http://schemas.microsoft.com/office/drawing/2014/main" id="{BAD6FF17-DD6D-0DFD-A082-230E4875DED5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D699BA78-D0A4-DC55-4B16-98415D3E6490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515D4EA-AC7C-0A63-CF5D-1163EE25E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6" action="ppaction://hlinksldjump"/>
            <a:extLst>
              <a:ext uri="{FF2B5EF4-FFF2-40B4-BE49-F238E27FC236}">
                <a16:creationId xmlns:a16="http://schemas.microsoft.com/office/drawing/2014/main" id="{4557B69A-0A6B-929F-67B8-38F63F09B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9" action="ppaction://hlinksldjump"/>
            <a:extLst>
              <a:ext uri="{FF2B5EF4-FFF2-40B4-BE49-F238E27FC236}">
                <a16:creationId xmlns:a16="http://schemas.microsoft.com/office/drawing/2014/main" id="{33C079D6-F1D3-EF81-D20B-740B39EDC9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pic>
        <p:nvPicPr>
          <p:cNvPr id="28" name="Graphic 27">
            <a:hlinkClick r:id="rId9" action="ppaction://hlinksldjump"/>
            <a:extLst>
              <a:ext uri="{FF2B5EF4-FFF2-40B4-BE49-F238E27FC236}">
                <a16:creationId xmlns:a16="http://schemas.microsoft.com/office/drawing/2014/main" id="{48BD2328-8722-F34E-8F9B-F0667DC1A8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pic>
        <p:nvPicPr>
          <p:cNvPr id="47" name="Graphic 46">
            <a:hlinkClick r:id="rId9" action="ppaction://hlinksldjump"/>
            <a:extLst>
              <a:ext uri="{FF2B5EF4-FFF2-40B4-BE49-F238E27FC236}">
                <a16:creationId xmlns:a16="http://schemas.microsoft.com/office/drawing/2014/main" id="{3498C86D-DE55-0F4C-87AD-7F9A59377A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pic>
        <p:nvPicPr>
          <p:cNvPr id="71" name="Graphic 70">
            <a:hlinkClick r:id="rId9" action="ppaction://hlinksldjump"/>
            <a:extLst>
              <a:ext uri="{FF2B5EF4-FFF2-40B4-BE49-F238E27FC236}">
                <a16:creationId xmlns:a16="http://schemas.microsoft.com/office/drawing/2014/main" id="{3A5C8E4C-4820-EDE0-320F-35C37EFF6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pic>
        <p:nvPicPr>
          <p:cNvPr id="77" name="Graphic 76">
            <a:hlinkClick r:id="rId9" action="ppaction://hlinksldjump"/>
            <a:extLst>
              <a:ext uri="{FF2B5EF4-FFF2-40B4-BE49-F238E27FC236}">
                <a16:creationId xmlns:a16="http://schemas.microsoft.com/office/drawing/2014/main" id="{A8FF0486-31AE-2906-6E1C-35E698AA5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pic>
        <p:nvPicPr>
          <p:cNvPr id="92" name="Graphic 91">
            <a:hlinkClick r:id="rId9" action="ppaction://hlinksldjump"/>
            <a:extLst>
              <a:ext uri="{FF2B5EF4-FFF2-40B4-BE49-F238E27FC236}">
                <a16:creationId xmlns:a16="http://schemas.microsoft.com/office/drawing/2014/main" id="{5DF55924-2093-0B63-BF3E-C2A97DC55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9" action="ppaction://hlinksldjump"/>
            <a:extLst>
              <a:ext uri="{FF2B5EF4-FFF2-40B4-BE49-F238E27FC236}">
                <a16:creationId xmlns:a16="http://schemas.microsoft.com/office/drawing/2014/main" id="{66E00729-A193-F4D5-E1F6-77B1016E1E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9" action="ppaction://hlinksldjump"/>
            <a:extLst>
              <a:ext uri="{FF2B5EF4-FFF2-40B4-BE49-F238E27FC236}">
                <a16:creationId xmlns:a16="http://schemas.microsoft.com/office/drawing/2014/main" id="{5243ED56-A22C-AF66-CE2E-C44E2BA05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9" action="ppaction://hlinksldjump"/>
            <a:extLst>
              <a:ext uri="{FF2B5EF4-FFF2-40B4-BE49-F238E27FC236}">
                <a16:creationId xmlns:a16="http://schemas.microsoft.com/office/drawing/2014/main" id="{1293456D-AF83-BECB-044E-FD04C1D131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9" action="ppaction://hlinksldjump"/>
            <a:extLst>
              <a:ext uri="{FF2B5EF4-FFF2-40B4-BE49-F238E27FC236}">
                <a16:creationId xmlns:a16="http://schemas.microsoft.com/office/drawing/2014/main" id="{22058A3F-5107-5387-B8CF-7A72897B6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A7C0B-FD4F-FB0E-79D9-903A03D9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88FB06DF-B7A5-B8DE-6B1C-8C81B62B0483}"/>
              </a:ext>
            </a:extLst>
          </p:cNvPr>
          <p:cNvSpPr txBox="1">
            <a:spLocks/>
          </p:cNvSpPr>
          <p:nvPr/>
        </p:nvSpPr>
        <p:spPr>
          <a:xfrm>
            <a:off x="695326" y="739142"/>
            <a:ext cx="10801349" cy="68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Introductions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00642B-168C-24B2-060D-91DAA839A186}"/>
              </a:ext>
            </a:extLst>
          </p:cNvPr>
          <p:cNvSpPr txBox="1">
            <a:spLocks/>
          </p:cNvSpPr>
          <p:nvPr/>
        </p:nvSpPr>
        <p:spPr>
          <a:xfrm>
            <a:off x="509305" y="4160842"/>
            <a:ext cx="3483439" cy="317667"/>
          </a:xfrm>
          <a:prstGeom prst="rect">
            <a:avLst/>
          </a:prstGeom>
        </p:spPr>
        <p:txBody>
          <a:bodyPr vert="horz" lIns="108000" tIns="0" rIns="108000" bIns="0" rtlCol="0" anchor="b" anchorCtr="0">
            <a:noAutofit/>
          </a:bodyPr>
          <a:lstStyle>
            <a:lvl1pPr marL="0" indent="-252000" algn="ctr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5200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Stuart Snowden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57B344A-B5D5-8D36-DF62-8241DEAA2471}"/>
              </a:ext>
            </a:extLst>
          </p:cNvPr>
          <p:cNvSpPr txBox="1">
            <a:spLocks/>
          </p:cNvSpPr>
          <p:nvPr/>
        </p:nvSpPr>
        <p:spPr>
          <a:xfrm>
            <a:off x="509302" y="4511195"/>
            <a:ext cx="3483438" cy="317667"/>
          </a:xfrm>
          <a:prstGeom prst="rect">
            <a:avLst/>
          </a:prstGeom>
        </p:spPr>
        <p:txBody>
          <a:bodyPr vert="horz" lIns="108000" tIns="0" rIns="108000" bIns="0" rtlCol="0">
            <a:noAutofit/>
          </a:bodyPr>
          <a:lstStyle>
            <a:lvl1pPr marL="0" indent="-252000" algn="ct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520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rgbClr val="25252C">
                    <a:lumMod val="50000"/>
                    <a:lumOff val="50000"/>
                  </a:srgbClr>
                </a:solidFill>
              </a:rPr>
              <a:t>Customer Success Manager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50000"/>
                  <a:lumOff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97B5D09-E207-1CEA-EFD6-A9A0C2808841}"/>
              </a:ext>
            </a:extLst>
          </p:cNvPr>
          <p:cNvSpPr txBox="1">
            <a:spLocks/>
          </p:cNvSpPr>
          <p:nvPr/>
        </p:nvSpPr>
        <p:spPr>
          <a:xfrm>
            <a:off x="4166904" y="4160842"/>
            <a:ext cx="3483439" cy="317667"/>
          </a:xfrm>
          <a:prstGeom prst="rect">
            <a:avLst/>
          </a:prstGeom>
        </p:spPr>
        <p:txBody>
          <a:bodyPr vert="horz" lIns="108000" tIns="0" rIns="108000" bIns="0" rtlCol="0" anchor="b" anchorCtr="0">
            <a:noAutofit/>
          </a:bodyPr>
          <a:lstStyle>
            <a:lvl1pPr marL="0" indent="-252000" algn="ctr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5200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Juliet Cox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2B0C592-992E-5B51-F7A0-45F33851B88F}"/>
              </a:ext>
            </a:extLst>
          </p:cNvPr>
          <p:cNvSpPr txBox="1">
            <a:spLocks/>
          </p:cNvSpPr>
          <p:nvPr/>
        </p:nvSpPr>
        <p:spPr>
          <a:xfrm>
            <a:off x="4167378" y="4511675"/>
            <a:ext cx="3482975" cy="317500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marL="0" indent="-252000" algn="ct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25252C">
                    <a:lumMod val="50000"/>
                    <a:lumOff val="50000"/>
                  </a:srgbClr>
                </a:solidFill>
              </a:rPr>
              <a:t>Customer Success Manager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18D7F4B-C368-279A-48D8-1C9F0A7B8160}"/>
              </a:ext>
            </a:extLst>
          </p:cNvPr>
          <p:cNvSpPr txBox="1">
            <a:spLocks/>
          </p:cNvSpPr>
          <p:nvPr/>
        </p:nvSpPr>
        <p:spPr>
          <a:xfrm>
            <a:off x="7804341" y="4160838"/>
            <a:ext cx="3482975" cy="317500"/>
          </a:xfrm>
          <a:prstGeom prst="rect">
            <a:avLst/>
          </a:prstGeom>
        </p:spPr>
        <p:txBody>
          <a:bodyPr vert="horz" lIns="108000" tIns="0" rIns="108000" bIns="0" rtlCol="0" anchor="b" anchorCtr="0">
            <a:noAutofit/>
          </a:bodyPr>
          <a:lstStyle>
            <a:lvl1pPr marL="0" indent="-252000" algn="ctr" defTabSz="9144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5146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rgbClr val="25252C"/>
                </a:solidFill>
                <a:latin typeface="Montserrat SemiBold"/>
                <a:ea typeface="Open Sans"/>
                <a:cs typeface="Open Sans"/>
              </a:rPr>
              <a:t>Binita Malde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D26F642-9AEC-25A4-17EB-D9C1DC325A6F}"/>
              </a:ext>
            </a:extLst>
          </p:cNvPr>
          <p:cNvSpPr txBox="1">
            <a:spLocks/>
          </p:cNvSpPr>
          <p:nvPr/>
        </p:nvSpPr>
        <p:spPr>
          <a:xfrm>
            <a:off x="7804341" y="4511675"/>
            <a:ext cx="3482975" cy="317500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marL="0" indent="-252000" algn="ct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1460">
              <a:defRPr/>
            </a:pPr>
            <a:r>
              <a:rPr lang="en-GB">
                <a:solidFill>
                  <a:srgbClr val="25252C">
                    <a:lumMod val="50000"/>
                    <a:lumOff val="50000"/>
                  </a:srgbClr>
                </a:solidFill>
              </a:rPr>
              <a:t>Customer Success Manager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1" name="Picture Placeholder 6">
            <a:extLst>
              <a:ext uri="{FF2B5EF4-FFF2-40B4-BE49-F238E27FC236}">
                <a16:creationId xmlns:a16="http://schemas.microsoft.com/office/drawing/2014/main" id="{4C1D4086-55CB-EB0D-860A-354BBA91D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503" y="2024063"/>
            <a:ext cx="2038350" cy="2039937"/>
          </a:xfrm>
          <a:prstGeom prst="ellipse">
            <a:avLst/>
          </a:prstGeom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0DC53F-AD90-39B0-6D8A-139F3F8FAE9C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8773" y="2084880"/>
            <a:ext cx="2037600" cy="2041200"/>
          </a:xfrm>
          <a:prstGeom prst="ellipse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679429-8055-169C-6467-DE5BE4032E59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7173" y="2059480"/>
            <a:ext cx="2037600" cy="2041200"/>
          </a:xfrm>
          <a:prstGeom prst="ellipse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4BF25-246B-DA9D-3704-6258F1E33733}"/>
              </a:ext>
            </a:extLst>
          </p:cNvPr>
          <p:cNvSpPr txBox="1"/>
          <p:nvPr/>
        </p:nvSpPr>
        <p:spPr>
          <a:xfrm>
            <a:off x="4832614" y="5167423"/>
            <a:ext cx="2222204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Give Juliet </a:t>
            </a:r>
          </a:p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Feedback</a:t>
            </a:r>
            <a:endParaRPr lang="en-GB" sz="1600">
              <a:solidFill>
                <a:srgbClr val="F6911E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96645-64DB-0F17-F7FB-91E425545B9A}"/>
              </a:ext>
            </a:extLst>
          </p:cNvPr>
          <p:cNvSpPr txBox="1"/>
          <p:nvPr/>
        </p:nvSpPr>
        <p:spPr>
          <a:xfrm>
            <a:off x="1230503" y="5167423"/>
            <a:ext cx="2222204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Give Stuart</a:t>
            </a:r>
          </a:p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Feedback</a:t>
            </a:r>
            <a:endParaRPr lang="en-GB" sz="1600">
              <a:solidFill>
                <a:srgbClr val="F6911E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3E94D-E6D7-AB81-3331-EB78581DBA50}"/>
              </a:ext>
            </a:extLst>
          </p:cNvPr>
          <p:cNvSpPr txBox="1"/>
          <p:nvPr/>
        </p:nvSpPr>
        <p:spPr>
          <a:xfrm>
            <a:off x="8434726" y="5167423"/>
            <a:ext cx="2222204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Give Binita</a:t>
            </a:r>
          </a:p>
          <a:p>
            <a:pPr algn="ctr"/>
            <a:r>
              <a:rPr lang="en-GB" sz="1600">
                <a:solidFill>
                  <a:srgbClr val="F6911E"/>
                </a:solidFill>
                <a:latin typeface="Montserrat SemiBold" panose="00000700000000000000" pitchFamily="2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Feedback</a:t>
            </a:r>
            <a:endParaRPr lang="en-GB" sz="1600">
              <a:solidFill>
                <a:srgbClr val="F6911E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50B9-38A9-134B-7824-6241D233B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C50648-ED21-0FAE-3903-41E70996AD4D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3357300" y="2344015"/>
            <a:ext cx="0" cy="1992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44A9EC5B-1241-C9A5-A361-BDC71D19D54A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86D16F1-6E62-2359-D6B6-AE45239A20C5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D5FFE-25B1-D84F-9663-3F8BA5CC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FA09C3-6798-7385-72EF-13836FA2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5650751F-34D7-0885-FABC-7FFACC3527F5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CA81F582-1A2F-BD8D-CBE5-C1B0D6DF1550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53720E-3F9F-130B-4825-1EBECF2F7387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95CACB93-144F-A8C2-C9B3-5469D5660592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3F12A97-1E80-91DD-6483-87E7F27F7B45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57C6C8F0-B464-F469-BCB9-F2357DF411C6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F9AB15B-5BCF-53CD-3CD0-888939A7D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DE168CDA-F6D3-5367-2157-E56D7EC8E0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CDF55C12-FFF7-872C-78FA-CA0CC63D8A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3102724C-58AC-5E6E-1677-EAC32EEEEF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B2C62827-8DB5-3FEC-A11D-77696FABE9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53376A87-9946-2A16-D486-92C05CFEC3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A7A9A9C2-F275-9914-005E-829139B25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C5F79E24-C715-58C4-645C-D2E04D555A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508CDE85-64A3-2A25-3D73-131910A63D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1BFA0968-DDD6-A7D3-3D96-944F4DF8C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489DB285-DF0A-EBA8-1FAB-0A9D36138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63E2151F-8FFE-5833-45DF-F13DEE1061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C6A39-43E8-0051-7FB1-5ACD98FE9BAA}"/>
              </a:ext>
            </a:extLst>
          </p:cNvPr>
          <p:cNvSpPr txBox="1"/>
          <p:nvPr/>
        </p:nvSpPr>
        <p:spPr>
          <a:xfrm>
            <a:off x="7348606" y="2843858"/>
            <a:ext cx="346750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fontAlgn="base">
              <a:buClr>
                <a:srgbClr val="FFC000"/>
              </a:buClr>
            </a:pPr>
            <a:r>
              <a:rPr lang="en-GB"/>
              <a:t>Create a video with leadership emphasising the move to continuous performance.</a:t>
            </a:r>
          </a:p>
          <a:p>
            <a:endParaRPr lang="en-GB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67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4E7FD-3A1B-4824-557A-6A9C5C4CF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850FBC-22D9-FCBB-455C-9CAB6681B610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3357300" y="2344015"/>
            <a:ext cx="0" cy="1992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00C511-3D4C-39ED-1AF7-BB7597A8C5CE}"/>
              </a:ext>
            </a:extLst>
          </p:cNvPr>
          <p:cNvCxnSpPr>
            <a:cxnSpLocks/>
          </p:cNvCxnSpPr>
          <p:nvPr/>
        </p:nvCxnSpPr>
        <p:spPr>
          <a:xfrm flipH="1">
            <a:off x="2888466" y="2601141"/>
            <a:ext cx="1303953" cy="16378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AFFC7D72-4B22-F397-1E51-ED092AC10743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CC52DD7-A047-86E2-99E3-03A0BD66AE2A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F948F-A796-EB9E-45E4-9116ACA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03FD0-0F45-82ED-691B-7937B290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678F0125-31B0-9BE9-BF78-435A01D1B490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71137EEC-1E24-15D5-26BA-7AE0F5703300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2266B8-98C3-2D1C-8DC2-7910A91C2A60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ED36B80D-5D1A-8D45-D9AA-8ED553A45AAD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7E8D6BA-B3C4-B65A-58CC-93D000FD50B5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1BEF0CEA-E32D-1483-AA37-B3C432F943C6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60863D-2E80-BD14-AD2A-3E2CA17A1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3281E479-9A8C-94BB-25F6-DDE76DDB8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368483EC-38C2-0AE6-31B3-5A9820E91B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5E615E11-5523-3693-9A9B-0B61ACC1DB83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AE9D65-A666-323F-E236-F7DAF1AE68D8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65B4C924-D591-EB8E-B0A6-ECE252233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21CCF7B1-459F-5BCA-D140-574090FE4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5B41E87A-244A-876C-8C32-9238F00E4A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26170B7C-2DB0-A88A-2B44-1426EE8CD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928BDCC1-9E97-4248-F9E7-6906B33641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A2C66092-8011-5F6F-32F6-EE9D23CF0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1BBE6923-C70D-7565-6BCA-C7E9717BE6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CFF66F5D-4069-8088-EC58-E2A8DBE26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2C4E37A3-F4CD-D9CE-141B-499248057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FD2637B-99EE-889E-E2B4-2667BFA9F41D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D3466-B611-C58D-245E-BE4E5DD93FD8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Clr>
                <a:srgbClr val="FFC000"/>
              </a:buClr>
            </a:pPr>
            <a:r>
              <a:rPr lang="en-GB"/>
              <a:t>Add links to an intranet site with useful documentation in the system. Make it easy!</a:t>
            </a:r>
          </a:p>
        </p:txBody>
      </p:sp>
    </p:spTree>
    <p:extLst>
      <p:ext uri="{BB962C8B-B14F-4D97-AF65-F5344CB8AC3E}">
        <p14:creationId xmlns:p14="http://schemas.microsoft.com/office/powerpoint/2010/main" val="127856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EDFF-2F2A-BA1F-7C05-30C430E6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4F1AB2-F5C0-7541-059A-06C50EAADF51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3357300" y="2344015"/>
            <a:ext cx="0" cy="1992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DBD95D-F195-6DD1-813D-942F2AEF1979}"/>
              </a:ext>
            </a:extLst>
          </p:cNvPr>
          <p:cNvCxnSpPr>
            <a:cxnSpLocks/>
          </p:cNvCxnSpPr>
          <p:nvPr/>
        </p:nvCxnSpPr>
        <p:spPr>
          <a:xfrm flipH="1">
            <a:off x="2888466" y="2601141"/>
            <a:ext cx="1303953" cy="16378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EB59A9-1D03-05DD-673D-34B75B5C8A21}"/>
              </a:ext>
            </a:extLst>
          </p:cNvPr>
          <p:cNvCxnSpPr>
            <a:cxnSpLocks/>
          </p:cNvCxnSpPr>
          <p:nvPr/>
        </p:nvCxnSpPr>
        <p:spPr>
          <a:xfrm flipH="1">
            <a:off x="2636107" y="3190810"/>
            <a:ext cx="2187032" cy="6250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AB48AAF1-6B2F-A096-B210-586E8505BBF8}"/>
              </a:ext>
            </a:extLst>
          </p:cNvPr>
          <p:cNvSpPr/>
          <p:nvPr/>
        </p:nvSpPr>
        <p:spPr>
          <a:xfrm>
            <a:off x="7002737" y="1430800"/>
            <a:ext cx="4191440" cy="3769927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84F0E27-0308-D79D-C568-076024A54D35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DB366-37DE-D9A1-2314-46FCBB5A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0250C4-02D7-69AE-A1C4-E3C3C555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B96E0B6C-167C-7FD3-6F1F-7A2217D4EE16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123CC0FA-9DF2-DEF2-6D84-91D6A9900D6C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1F2006-A8D4-6BC5-C8B9-22F71F404F08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6BE372C0-7419-B494-1F94-15487A3C08E2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619ECB-4188-24B8-AF5D-64B060B36F3A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6E8BADA-5033-1684-5C36-891D71242A77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0F69E0C-67AD-39A3-0BF9-C2034E7FC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A44D34DA-2DA3-664A-5E47-0829DB60B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A038C4CB-CF84-55DC-F808-35D654D0AF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C413882F-617A-C934-98E7-1C15D1DB221E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34858F-24B3-526A-C974-F42CFDD15153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DFAE0ADB-CA3B-5435-753B-F2967869EA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210FABA3-DC6F-0BD9-D94D-4F9345996F07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3959FA-EAE2-32D3-2CE2-70E08A3127DC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5AA5C6BE-F2E5-F12A-82F2-D0AECA44A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29D330D3-3869-CDF0-A353-3373E8993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2580FAE0-297A-FB57-128D-151E1152EF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C3720FC9-4559-29C0-86D3-BF66310F5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ADC74329-1BB1-B972-B3FF-080D3003B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BD05BA72-76D9-C589-9243-12D710565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D1B87209-1025-51EE-34CC-B20C260FA2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50F4AC85-BAB2-1436-0B59-5A175B17C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85CA8E78-E953-B78E-5C39-00A5CDF657D1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ED2918F-646A-7127-E2EA-E97F959CB368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</a:rPr>
              <a:t>Expectations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DC7D2-4656-0D8C-8316-C9C2FC332FF0}"/>
              </a:ext>
            </a:extLst>
          </p:cNvPr>
          <p:cNvSpPr txBox="1"/>
          <p:nvPr/>
        </p:nvSpPr>
        <p:spPr>
          <a:xfrm>
            <a:off x="7305068" y="1863566"/>
            <a:ext cx="368144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ea typeface="+mn-lt"/>
                <a:cs typeface="+mn-lt"/>
              </a:rPr>
              <a:t>Clearly articulate performance expectations i.e. minimum &amp; maximum number of objectives, levels of feedback and conversation cadence.</a:t>
            </a:r>
            <a:br>
              <a:rPr lang="en-GB">
                <a:ea typeface="+mn-lt"/>
                <a:cs typeface="+mn-lt"/>
              </a:rPr>
            </a:b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Also consider how your organisation defines and measure talent and communicate this.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72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66BD-C018-46B6-45E9-9D26F6E2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BC971-C252-CB9B-B714-E8987753A039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3357300" y="2344015"/>
            <a:ext cx="0" cy="1992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D0B497-6BC2-EDDF-27C0-10070C6F0B7A}"/>
              </a:ext>
            </a:extLst>
          </p:cNvPr>
          <p:cNvCxnSpPr>
            <a:cxnSpLocks/>
          </p:cNvCxnSpPr>
          <p:nvPr/>
        </p:nvCxnSpPr>
        <p:spPr>
          <a:xfrm flipH="1">
            <a:off x="2888466" y="2601141"/>
            <a:ext cx="1303953" cy="16378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4585F7-A43F-E47B-E2F7-C3126E704C1F}"/>
              </a:ext>
            </a:extLst>
          </p:cNvPr>
          <p:cNvCxnSpPr>
            <a:cxnSpLocks/>
          </p:cNvCxnSpPr>
          <p:nvPr/>
        </p:nvCxnSpPr>
        <p:spPr>
          <a:xfrm flipH="1">
            <a:off x="2636107" y="3190810"/>
            <a:ext cx="2187032" cy="6250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F90ED5-E3F6-2A5A-277F-FD23943718BE}"/>
              </a:ext>
            </a:extLst>
          </p:cNvPr>
          <p:cNvCxnSpPr>
            <a:cxnSpLocks/>
          </p:cNvCxnSpPr>
          <p:nvPr/>
        </p:nvCxnSpPr>
        <p:spPr>
          <a:xfrm flipH="1" flipV="1">
            <a:off x="2636107" y="3385048"/>
            <a:ext cx="2177388" cy="7184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14044AFA-1A46-4862-F3C8-E949EC48355D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F306F9-C61A-1612-ED51-27A97A6ECFE9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091AEA-CDFA-2FA0-B8FF-A9D86634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90A8A-49B9-57C7-0FFC-4AE6276F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FB35FB17-3386-D8EF-C9B7-84F36F679855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282877FA-17F7-E846-CEAD-788022DA3C6A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773CA5-DBC5-A3F0-B837-578D8F35A508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02F9489C-7427-CCF7-382D-81F038A1E709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F274BD1-5C22-E8EF-ED32-B47C8FF29984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41C65F83-0EB3-E2B9-5997-87A14E03E3EB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BFB4E76-1919-45E7-4225-66A9C36E8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4E78684E-9DB0-35B0-46B6-35B34224F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8DB83314-C929-2489-C5F7-E4DB67DFE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77E18F14-A3DB-2E65-F193-C0F4828FA600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E2405C-10EA-03EC-1742-D1A7614B94B2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4F3115EE-9576-795E-75D6-C29A0ABB4E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9B238CF9-39DD-91E7-88C6-211796D93007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F595E1B-BD89-5121-3116-B7795743182C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CD4C1820-9A18-45B3-3E94-A08F8DEA2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ECD58530-EC70-A874-39F5-9396D0489DBF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6324FE-89B2-CC2E-2637-5521FE927BBB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BB02544D-1C13-414D-8C36-6ED13F9ABD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71C1C198-4E75-07A5-2353-BFC508DFCD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DF0BA51F-4ACC-9297-DA02-D57EFE20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8C9D049D-3743-96A1-8551-B2C8D8D357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D72422CF-4FC0-B43A-7616-452F43C31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A59B0868-4401-EDBA-1C58-52155DB4DC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1FAB5E88-C2FD-24FB-7652-5D7E3E744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4B49233-5AB6-BC36-FE20-C4D389AF3EA1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02CB881-1A20-8E8F-6FA7-5821CE9E92C1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438C333-FE4D-1C83-864E-83890D448144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A469C-AE2B-AB8B-F898-003B370335BF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Include Performance &amp; Talent in new starters' inductions for recurring check-ins</a:t>
            </a:r>
          </a:p>
        </p:txBody>
      </p:sp>
    </p:spTree>
    <p:extLst>
      <p:ext uri="{BB962C8B-B14F-4D97-AF65-F5344CB8AC3E}">
        <p14:creationId xmlns:p14="http://schemas.microsoft.com/office/powerpoint/2010/main" val="101298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ED694-D576-E005-59CE-4BB1D255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8C4EF8A-44F7-DD6B-AA1C-7FA36D5CDE29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3357300" y="2344015"/>
            <a:ext cx="0" cy="19929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BBAB7-AE28-6124-569D-380ACA3E9105}"/>
              </a:ext>
            </a:extLst>
          </p:cNvPr>
          <p:cNvCxnSpPr>
            <a:cxnSpLocks/>
          </p:cNvCxnSpPr>
          <p:nvPr/>
        </p:nvCxnSpPr>
        <p:spPr>
          <a:xfrm flipH="1">
            <a:off x="2888466" y="2601141"/>
            <a:ext cx="1303953" cy="16378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79FACF-DA5D-7AC2-68A4-6674B0815754}"/>
              </a:ext>
            </a:extLst>
          </p:cNvPr>
          <p:cNvCxnSpPr>
            <a:cxnSpLocks/>
          </p:cNvCxnSpPr>
          <p:nvPr/>
        </p:nvCxnSpPr>
        <p:spPr>
          <a:xfrm flipH="1">
            <a:off x="2636107" y="3190810"/>
            <a:ext cx="2187032" cy="6250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84DA3C-974A-A8DE-96EA-45BCA0D9BC00}"/>
              </a:ext>
            </a:extLst>
          </p:cNvPr>
          <p:cNvCxnSpPr>
            <a:cxnSpLocks/>
          </p:cNvCxnSpPr>
          <p:nvPr/>
        </p:nvCxnSpPr>
        <p:spPr>
          <a:xfrm flipH="1" flipV="1">
            <a:off x="2636107" y="3385048"/>
            <a:ext cx="2177388" cy="7184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4C491A-F06D-1B74-2D55-0E6A155B0EDF}"/>
              </a:ext>
            </a:extLst>
          </p:cNvPr>
          <p:cNvCxnSpPr>
            <a:cxnSpLocks/>
          </p:cNvCxnSpPr>
          <p:nvPr/>
        </p:nvCxnSpPr>
        <p:spPr>
          <a:xfrm flipH="1" flipV="1">
            <a:off x="2888466" y="2979366"/>
            <a:ext cx="1303953" cy="1686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851481C-E047-3D23-827F-BB7E36E75579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92B9E3D-A763-D5B5-7B4D-D750C487FA53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3D493-E882-1C62-2685-0EFAB493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6C0C7-A600-6A20-52EF-7704D975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8A7B20C9-4281-31D6-5FF5-6090D37B4201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A4548B41-86EF-338D-001B-CD4A7AA276CE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1EBAD8-36E6-540B-0FB3-4541F1385088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6C05B32A-FFF7-5C4F-C065-E503A1F7105A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B2359AB-2904-5C7B-FD5A-85ED0E62F419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7587C64F-FDA0-E83F-600E-AB1C0CAC2A82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2AA7B80-EEC3-28CE-0510-C19D97FF9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F2847D32-E238-BBF1-9678-279762CE9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F2686755-3643-46EE-570D-3C7C248543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A8D24595-8C07-D86B-0AAF-C3DB9321E3C5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6DFAC6-EEDA-D00D-9C6F-015020128CD4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E307835C-697D-FF57-7726-95D934390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7D44C31C-AC61-F96E-B716-2E32A4FFDE09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D3203F5-6082-6ADE-9528-CAF55D7BF1C9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48D1B33F-1E5A-FD96-2233-07726B019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6E65EBD9-A7B2-5731-9D3F-833764656AA1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E1D323B-B00A-0757-B927-6082A3C53FC9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182A7B7D-26E8-66A9-B554-173A2A5775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25EC56DC-37AB-8D02-8B53-75BE84881D7E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9114DC8F-8ED5-B0EE-8578-15A2A8092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198B0915-7CAC-8EF8-782E-943401571346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53DB1FB3-34BE-CCB5-BEA7-2B203461F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4AAEBA16-4641-29F6-8093-BFA6BB9AB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14126E19-BE94-B6BD-5D04-62A96DC4D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2B50EC03-8B21-4D36-8990-9F983ACF50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20B210C5-26AD-7D67-5D0A-A82ED8E80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1E65D7D-F5C1-6DA8-91CD-C8DC900E88C2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B9904CC-5EA4-6345-780C-6196049FF692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8957A70-A488-CE27-B63B-8AA419BCAA90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A14E4FE-A4F0-813D-39E7-1AE829C6B703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2C0E-F96D-5090-9671-B7E5963CEDC4}"/>
              </a:ext>
            </a:extLst>
          </p:cNvPr>
          <p:cNvSpPr txBox="1"/>
          <p:nvPr/>
        </p:nvSpPr>
        <p:spPr>
          <a:xfrm>
            <a:off x="7347600" y="2844000"/>
            <a:ext cx="346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Implement a quarterly performance development day – make it a quarterly focus</a:t>
            </a:r>
          </a:p>
        </p:txBody>
      </p:sp>
    </p:spTree>
    <p:extLst>
      <p:ext uri="{BB962C8B-B14F-4D97-AF65-F5344CB8AC3E}">
        <p14:creationId xmlns:p14="http://schemas.microsoft.com/office/powerpoint/2010/main" val="890597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6FD3-EAEA-EAC8-4984-6744F38B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08249-C14F-2EBA-EF25-E199C25FE7DB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3355032" y="2344015"/>
            <a:ext cx="2268" cy="26770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8F88A2-238F-0EF5-5002-70C1CBC427D8}"/>
              </a:ext>
            </a:extLst>
          </p:cNvPr>
          <p:cNvCxnSpPr>
            <a:cxnSpLocks/>
          </p:cNvCxnSpPr>
          <p:nvPr/>
        </p:nvCxnSpPr>
        <p:spPr>
          <a:xfrm flipH="1">
            <a:off x="2888466" y="2601141"/>
            <a:ext cx="1303953" cy="16378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ACDF83-113B-AE1D-EE9A-7EE83ADB03B4}"/>
              </a:ext>
            </a:extLst>
          </p:cNvPr>
          <p:cNvCxnSpPr>
            <a:cxnSpLocks/>
          </p:cNvCxnSpPr>
          <p:nvPr/>
        </p:nvCxnSpPr>
        <p:spPr>
          <a:xfrm flipH="1">
            <a:off x="2636107" y="3190810"/>
            <a:ext cx="2187032" cy="6250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36A632-DFFE-CC18-F310-5CE3BD34C553}"/>
              </a:ext>
            </a:extLst>
          </p:cNvPr>
          <p:cNvCxnSpPr>
            <a:cxnSpLocks/>
          </p:cNvCxnSpPr>
          <p:nvPr/>
        </p:nvCxnSpPr>
        <p:spPr>
          <a:xfrm flipH="1" flipV="1">
            <a:off x="2636107" y="3385048"/>
            <a:ext cx="2177388" cy="7184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B8734E-6F1F-B824-D016-51C9D0AD6729}"/>
              </a:ext>
            </a:extLst>
          </p:cNvPr>
          <p:cNvCxnSpPr>
            <a:cxnSpLocks/>
          </p:cNvCxnSpPr>
          <p:nvPr/>
        </p:nvCxnSpPr>
        <p:spPr>
          <a:xfrm flipH="1" flipV="1">
            <a:off x="2888466" y="2979366"/>
            <a:ext cx="1303953" cy="1686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23E387B5-7AD2-4C3F-2B6A-CA71468E83BE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1A0FC5-2AB7-3209-B42E-2A714D93FDB3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FD037-681E-F191-774A-E0B84D10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8B17B5-DD0C-39D1-223A-0AE67204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81AF3C4D-C02A-7DA3-007A-9869395C688C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F8F8F343-5DE7-0E49-7A66-FAC8410A8C7A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51C68B-4074-FA6B-5ECC-CE3D76485F87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0C7B3CC7-D2F2-AA93-FA52-EC66E37598EC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6F6AB7C-B140-0CCD-2DF9-8553055B1553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E97A44C6-81DA-A4E1-9F60-CFE6F187A6A8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2B0AE2E-B146-6302-2B8E-1DFCAC64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7D183142-E19F-4AB1-D06F-03F56EBDF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D6165AE9-D178-AC6A-049F-BDD32A7EA4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D168251E-DF94-E3B1-FB89-CCE7105C5454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42140D-2088-E517-1438-AAF17E2E2F21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954F6400-2793-E24B-1D53-0381C7A5C3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1D0E8165-77CD-656C-1B57-86BA6C7E2AF9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63F800-F615-F648-4602-25274E4B4FFA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3ECA4F31-6000-51CB-1B21-7D9FC0469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5B2D1456-924F-4B00-C6E2-C177B2F0BCB2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108DFB-5667-8D79-70FC-4B9677EFCC70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C6DD77E5-923C-2FB4-214D-4AAD52BD4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FDF60030-3795-D74C-06D1-213C7242D8C6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B7A18CE0-F8CF-DBA2-6FF2-963587D20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DAAE18A2-0EC0-B99B-924F-9B88D8866C7A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30864CF-E2B4-114B-E3DB-9B80C42EA243}"/>
              </a:ext>
            </a:extLst>
          </p:cNvPr>
          <p:cNvSpPr/>
          <p:nvPr/>
        </p:nvSpPr>
        <p:spPr>
          <a:xfrm rot="16200000">
            <a:off x="3320889" y="4435223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1A3A1B59-717D-108C-129A-A141A49AE64C}"/>
              </a:ext>
            </a:extLst>
          </p:cNvPr>
          <p:cNvSpPr/>
          <p:nvPr/>
        </p:nvSpPr>
        <p:spPr>
          <a:xfrm rot="16200000" flipH="1">
            <a:off x="3016410" y="4817364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6417C678-8EB9-EFAB-8762-B86CD9958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B6311F72-E330-82E7-1069-5DFE1BC74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53B172EB-CA53-98E0-E325-E048A9E88F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81ED89E2-7C51-D72D-51CC-19C08D6CFA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AD653BA1-2F44-8C8C-08B7-E7FC4EA9B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C35CEB1-AA00-12F5-AECB-5F0E109508C1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DED851-C723-9C04-E397-2FE10F31294B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43C9406-7036-97C1-1178-7278191C6ED6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D8450D-351D-A45B-E01A-C227A2CA565D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BB561-E963-4994-2263-E43E496158CC}"/>
              </a:ext>
            </a:extLst>
          </p:cNvPr>
          <p:cNvSpPr txBox="1"/>
          <p:nvPr/>
        </p:nvSpPr>
        <p:spPr bwMode="gray">
          <a:xfrm>
            <a:off x="2483265" y="561054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Utilise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Dashboards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1E211-9C24-8730-4EEA-8FE2D5A8C019}"/>
              </a:ext>
            </a:extLst>
          </p:cNvPr>
          <p:cNvSpPr txBox="1"/>
          <p:nvPr/>
        </p:nvSpPr>
        <p:spPr>
          <a:xfrm>
            <a:off x="7347600" y="2142252"/>
            <a:ext cx="346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ea typeface="+mn-lt"/>
                <a:cs typeface="+mn-lt"/>
              </a:rPr>
              <a:t>Share performance KPIs across the organisation to foster transparency and alignment.</a:t>
            </a:r>
          </a:p>
          <a:p>
            <a:endParaRPr lang="en-GB"/>
          </a:p>
          <a:p>
            <a:r>
              <a:rPr lang="en-GB"/>
              <a:t>Identify high/low engaged departments and encourage internal ambassadors.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A862-5980-400B-EFCB-080B73EF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138F97-E42F-BEE3-8A0E-8AA3A943D992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3355032" y="2344015"/>
            <a:ext cx="2268" cy="26770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A0D4DF-1B3F-D4CD-D705-00A8CCC8FC62}"/>
              </a:ext>
            </a:extLst>
          </p:cNvPr>
          <p:cNvCxnSpPr>
            <a:cxnSpLocks/>
          </p:cNvCxnSpPr>
          <p:nvPr/>
        </p:nvCxnSpPr>
        <p:spPr>
          <a:xfrm flipH="1">
            <a:off x="2490476" y="2601141"/>
            <a:ext cx="1701943" cy="2122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F22778-D138-A3A9-7ADC-C397BB57D269}"/>
              </a:ext>
            </a:extLst>
          </p:cNvPr>
          <p:cNvCxnSpPr>
            <a:cxnSpLocks/>
          </p:cNvCxnSpPr>
          <p:nvPr/>
        </p:nvCxnSpPr>
        <p:spPr>
          <a:xfrm flipH="1">
            <a:off x="2636107" y="3190810"/>
            <a:ext cx="2187032" cy="6250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CE27FAE-31D8-2EF6-FB17-7270DCBDE135}"/>
              </a:ext>
            </a:extLst>
          </p:cNvPr>
          <p:cNvCxnSpPr>
            <a:cxnSpLocks/>
          </p:cNvCxnSpPr>
          <p:nvPr/>
        </p:nvCxnSpPr>
        <p:spPr>
          <a:xfrm flipH="1" flipV="1">
            <a:off x="2636107" y="3385048"/>
            <a:ext cx="2177388" cy="7184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816C948-BCDE-8FCC-992C-CC0FF72479E0}"/>
              </a:ext>
            </a:extLst>
          </p:cNvPr>
          <p:cNvCxnSpPr>
            <a:cxnSpLocks/>
          </p:cNvCxnSpPr>
          <p:nvPr/>
        </p:nvCxnSpPr>
        <p:spPr>
          <a:xfrm flipH="1" flipV="1">
            <a:off x="2888466" y="2979366"/>
            <a:ext cx="1303953" cy="1686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54C9B779-CEDC-3578-8B95-DCC83597912E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3F72471-E315-9665-D20A-1BAAE2BFD9D2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B73DE-7973-4892-56DF-EFB52653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8EE85-0C4A-B829-E450-A9E8D00F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F00C2682-55FC-DF69-DA2B-041EBBAC0B78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FF6923F5-66C9-37D5-5011-52F5412DD306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B84471-0A9C-B0A9-B99A-9ED53704CB1F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2C6FA8D2-9847-E9BA-47C4-487CD8EB587F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9501A7D-6584-BD3A-DB93-33BFA6E7C94C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00624E01-07F9-F28D-CC06-4ED67840FC16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11A8650-51B4-43DC-7908-E49D5F220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59209358-A193-BF80-2ACB-4C89EB27A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7EDC7421-73D5-7670-BDEC-FDECCAED97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2B9EECD1-059D-C1D9-0783-BF37B7E9B9F4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C6A426-758E-76A4-8FB7-1E5424D88E25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51ED874A-69E3-2A6B-A8ED-E54ACEF29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291DECAB-8674-2157-959D-76903290844D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908F71E-9E4E-022A-A803-32B30E918DDF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EA4AFFAE-5759-1FA1-6E3E-BD1FCD5D2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8C24FB63-4958-72D0-9173-EF4582240D60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3FEEF98-1086-AB2B-5B9D-B98028280C2E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BC1192B9-DF55-F2E1-049D-747633FD3F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DCE04B9C-649C-9330-3C43-53CC0BDD0DA2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5C25EC2C-D0E8-8F1F-81E0-E43D7F21B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50301EE8-3DF9-FEA7-74B8-4A972F59FA79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7EC131-9CA3-3991-163D-19388AC97D78}"/>
              </a:ext>
            </a:extLst>
          </p:cNvPr>
          <p:cNvSpPr/>
          <p:nvPr/>
        </p:nvSpPr>
        <p:spPr>
          <a:xfrm rot="16200000">
            <a:off x="3320889" y="4435223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BED04B6-D3CB-5F90-3314-41CD829DCCED}"/>
              </a:ext>
            </a:extLst>
          </p:cNvPr>
          <p:cNvSpPr/>
          <p:nvPr/>
        </p:nvSpPr>
        <p:spPr>
          <a:xfrm rot="16200000">
            <a:off x="2790469" y="423970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28EA4A5A-3D74-BC4D-592B-826CB11C0579}"/>
              </a:ext>
            </a:extLst>
          </p:cNvPr>
          <p:cNvSpPr/>
          <p:nvPr/>
        </p:nvSpPr>
        <p:spPr>
          <a:xfrm rot="16200000" flipH="1">
            <a:off x="3016410" y="4817364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6D11CA52-02B8-8FB7-CDF4-CAA5FCAEB1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sp>
        <p:nvSpPr>
          <p:cNvPr id="95" name="Oval 94">
            <a:hlinkClick r:id="rId3" action="ppaction://hlinksldjump"/>
            <a:extLst>
              <a:ext uri="{FF2B5EF4-FFF2-40B4-BE49-F238E27FC236}">
                <a16:creationId xmlns:a16="http://schemas.microsoft.com/office/drawing/2014/main" id="{C9277BFF-533E-7D64-50DD-9AC99F4D418C}"/>
              </a:ext>
            </a:extLst>
          </p:cNvPr>
          <p:cNvSpPr/>
          <p:nvPr/>
        </p:nvSpPr>
        <p:spPr>
          <a:xfrm rot="16200000" flipH="1">
            <a:off x="2097721" y="450622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96352D4B-6BDB-3BA1-440C-7C8C6D242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36D5E64D-87DB-B656-8244-265DC8DA2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8E4F2AF0-E82B-70BE-19B5-6E6A5E982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6C4E5F41-89EE-65A4-CBD5-095DA1D4E2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42C1727-FFB8-3E30-9DCA-038F74C6B3D9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1DA15B8-9E56-E34E-968C-8BF5E0E48245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F0681A-8ACE-AB2C-4916-E634D4687185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1F6DF43-FD46-FFCA-D179-AB9C853A61D0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6C6FD9-249C-7D8B-85D4-BABA520FC33C}"/>
              </a:ext>
            </a:extLst>
          </p:cNvPr>
          <p:cNvSpPr txBox="1"/>
          <p:nvPr/>
        </p:nvSpPr>
        <p:spPr bwMode="gray">
          <a:xfrm>
            <a:off x="2483265" y="561054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Utilise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Dashboards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6BB14E3-1160-ACDD-4810-4CB4896478EA}"/>
              </a:ext>
            </a:extLst>
          </p:cNvPr>
          <p:cNvSpPr txBox="1"/>
          <p:nvPr/>
        </p:nvSpPr>
        <p:spPr bwMode="gray">
          <a:xfrm>
            <a:off x="913633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Celebrate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Successes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EA5BB-8F54-7A29-F6CA-051CFD9D2708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Highlight achievements positively with soundbite videos or case studies</a:t>
            </a:r>
          </a:p>
        </p:txBody>
      </p:sp>
    </p:spTree>
    <p:extLst>
      <p:ext uri="{BB962C8B-B14F-4D97-AF65-F5344CB8AC3E}">
        <p14:creationId xmlns:p14="http://schemas.microsoft.com/office/powerpoint/2010/main" val="292062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1438F-DDA7-365B-E4C3-26234B7B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E103EC-620B-28B8-7D87-C6FC25EBAD51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3355032" y="2344015"/>
            <a:ext cx="2268" cy="26770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FBD6F6-21D3-57C3-9002-6118E8BEFD7D}"/>
              </a:ext>
            </a:extLst>
          </p:cNvPr>
          <p:cNvCxnSpPr>
            <a:cxnSpLocks/>
          </p:cNvCxnSpPr>
          <p:nvPr/>
        </p:nvCxnSpPr>
        <p:spPr>
          <a:xfrm flipH="1">
            <a:off x="2490476" y="2601141"/>
            <a:ext cx="1701943" cy="2122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0DA519-2D42-F45A-B62F-174C3BFDC754}"/>
              </a:ext>
            </a:extLst>
          </p:cNvPr>
          <p:cNvCxnSpPr>
            <a:cxnSpLocks/>
          </p:cNvCxnSpPr>
          <p:nvPr/>
        </p:nvCxnSpPr>
        <p:spPr>
          <a:xfrm flipH="1">
            <a:off x="1918506" y="3190810"/>
            <a:ext cx="2904633" cy="869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1A27702-84BD-20BC-9C72-8EB2578969E9}"/>
              </a:ext>
            </a:extLst>
          </p:cNvPr>
          <p:cNvCxnSpPr>
            <a:cxnSpLocks/>
          </p:cNvCxnSpPr>
          <p:nvPr/>
        </p:nvCxnSpPr>
        <p:spPr>
          <a:xfrm flipH="1" flipV="1">
            <a:off x="2636107" y="3385048"/>
            <a:ext cx="2177388" cy="7184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64684FF-873D-20EC-70A4-2C61D99B5BE9}"/>
              </a:ext>
            </a:extLst>
          </p:cNvPr>
          <p:cNvCxnSpPr>
            <a:cxnSpLocks/>
          </p:cNvCxnSpPr>
          <p:nvPr/>
        </p:nvCxnSpPr>
        <p:spPr>
          <a:xfrm flipH="1" flipV="1">
            <a:off x="2888466" y="2979366"/>
            <a:ext cx="1303953" cy="1686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F0E69B40-8476-9BDD-DE19-A84742F8D48B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F341D45-C787-AD92-A586-B658A8C3D4FF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23B671-F9A4-067A-F532-32659A76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74470-5867-B1A4-8DFC-4032733F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17D84700-5F05-A343-84F8-D93BE69B9A77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BC80264D-ADDF-8EC2-3947-2CCD41A59180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BB9C09-7C8D-483A-6179-5B8ED76A4388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F7FD3FD4-83C2-FCD4-DA39-5F4B18756823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89255DC-D559-194E-1A5A-1BBE58256C28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59BA490E-E3E2-47E7-5F77-7073C644F6EE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119C733-1B6D-BC86-DE1F-862E107A3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3DB69944-B1F2-FAFA-ED5D-291BA3D38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7AF532E8-37EB-53F4-13C4-9DEB388C30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8F67708E-DBF2-6780-96C4-5053BA3B2279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F2D65A-2994-F296-9934-619CBF824CF8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4C2988B6-A8B2-9EC9-FAF4-A92B8207B0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3AE0E724-2956-415A-230E-6238A4F1B719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31275A-193B-3132-25BF-A47944C13890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F7917793-381F-C019-DA22-889D18806E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E1357EA5-606D-6A71-53F9-A44E6ABC7139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A2355FB-C459-93A8-19B7-D7AEB4F64CA6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4EFD5F74-8591-5D17-A948-90DE78373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2DCB3C4B-FC48-AE14-6BAA-63A9B8372F33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04165FBC-069B-12F3-B151-AB999154A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EF1DB291-9070-3039-EA03-936548A74BEA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FEFFF36-3586-ACF3-57E3-49B40CB1FEFB}"/>
              </a:ext>
            </a:extLst>
          </p:cNvPr>
          <p:cNvSpPr/>
          <p:nvPr/>
        </p:nvSpPr>
        <p:spPr>
          <a:xfrm rot="16200000">
            <a:off x="3320889" y="4435223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C446B3-2C0B-C84E-7926-16F15B994385}"/>
              </a:ext>
            </a:extLst>
          </p:cNvPr>
          <p:cNvSpPr/>
          <p:nvPr/>
        </p:nvSpPr>
        <p:spPr>
          <a:xfrm rot="16200000">
            <a:off x="2790469" y="423970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4C80E9E-F30D-53F3-5E13-7FF4DE18B460}"/>
              </a:ext>
            </a:extLst>
          </p:cNvPr>
          <p:cNvSpPr/>
          <p:nvPr/>
        </p:nvSpPr>
        <p:spPr>
          <a:xfrm rot="16200000">
            <a:off x="2500348" y="381583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C32E865D-4B01-22B6-8AF5-31A55BD6F2E5}"/>
              </a:ext>
            </a:extLst>
          </p:cNvPr>
          <p:cNvSpPr/>
          <p:nvPr/>
        </p:nvSpPr>
        <p:spPr>
          <a:xfrm rot="16200000" flipH="1">
            <a:off x="3016410" y="4817364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DF2353AC-A05A-0EEA-D59C-034666DE8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sp>
        <p:nvSpPr>
          <p:cNvPr id="95" name="Oval 94">
            <a:hlinkClick r:id="rId3" action="ppaction://hlinksldjump"/>
            <a:extLst>
              <a:ext uri="{FF2B5EF4-FFF2-40B4-BE49-F238E27FC236}">
                <a16:creationId xmlns:a16="http://schemas.microsoft.com/office/drawing/2014/main" id="{807F9652-81A6-610A-8BB6-6078439BAFC0}"/>
              </a:ext>
            </a:extLst>
          </p:cNvPr>
          <p:cNvSpPr/>
          <p:nvPr/>
        </p:nvSpPr>
        <p:spPr>
          <a:xfrm rot="16200000" flipH="1">
            <a:off x="2097721" y="450622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02CB94F4-5A2A-7935-BB52-2A5F1D703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sp>
        <p:nvSpPr>
          <p:cNvPr id="97" name="Oval 96">
            <a:hlinkClick r:id="rId3" action="ppaction://hlinksldjump"/>
            <a:extLst>
              <a:ext uri="{FF2B5EF4-FFF2-40B4-BE49-F238E27FC236}">
                <a16:creationId xmlns:a16="http://schemas.microsoft.com/office/drawing/2014/main" id="{9712E6E5-2309-F4A8-2B98-6F839C995D87}"/>
              </a:ext>
            </a:extLst>
          </p:cNvPr>
          <p:cNvSpPr/>
          <p:nvPr/>
        </p:nvSpPr>
        <p:spPr>
          <a:xfrm rot="16200000" flipH="1">
            <a:off x="1531985" y="3738595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B66B0475-22EF-1D6C-F37A-E2478B0FA0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A81E5286-A3F1-3EA8-F560-4094F006B2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5A0F4694-BC49-54C2-37A0-072C28E80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9F020EE0-4DC7-606C-D814-B294F12A1BEF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6ECC225-DCF1-2A9D-B133-1E563EA8846E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7790D1D-DEA4-190E-1900-CEB789D0BCD6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7221888-E24C-2376-4599-3983AA02744C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ABC0842-B34E-D1A4-16A1-8EB5F1CE63DB}"/>
              </a:ext>
            </a:extLst>
          </p:cNvPr>
          <p:cNvSpPr txBox="1"/>
          <p:nvPr/>
        </p:nvSpPr>
        <p:spPr bwMode="gray">
          <a:xfrm>
            <a:off x="2483265" y="561054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Utilise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Dashboards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3BADDD-0667-D597-F02A-E1B1C177B2A7}"/>
              </a:ext>
            </a:extLst>
          </p:cNvPr>
          <p:cNvSpPr txBox="1"/>
          <p:nvPr/>
        </p:nvSpPr>
        <p:spPr bwMode="gray">
          <a:xfrm>
            <a:off x="913633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Celebrate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Successes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1D59391-EC0A-7C1D-C424-AC2A202E6F3C}"/>
              </a:ext>
            </a:extLst>
          </p:cNvPr>
          <p:cNvSpPr txBox="1"/>
          <p:nvPr/>
        </p:nvSpPr>
        <p:spPr bwMode="gray">
          <a:xfrm>
            <a:off x="7715" y="4059979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Feedback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Power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A53C1-AEEB-C4E5-D69D-A3D26D085B1B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Form a cross-sectional "power group" for regular feedback</a:t>
            </a:r>
          </a:p>
        </p:txBody>
      </p:sp>
    </p:spTree>
    <p:extLst>
      <p:ext uri="{BB962C8B-B14F-4D97-AF65-F5344CB8AC3E}">
        <p14:creationId xmlns:p14="http://schemas.microsoft.com/office/powerpoint/2010/main" val="61822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D624-A60B-860F-F486-BCAF56ED7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CF6C93-34EE-494D-C96E-6DAF002C5CC9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3355032" y="2344015"/>
            <a:ext cx="2268" cy="26770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7117CF-EF8D-5068-05E6-FB49E1AAF6A9}"/>
              </a:ext>
            </a:extLst>
          </p:cNvPr>
          <p:cNvCxnSpPr>
            <a:cxnSpLocks/>
          </p:cNvCxnSpPr>
          <p:nvPr/>
        </p:nvCxnSpPr>
        <p:spPr>
          <a:xfrm flipH="1">
            <a:off x="2490476" y="2601141"/>
            <a:ext cx="1701943" cy="2122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F445C8-C914-C697-E6A6-D73B9451C08C}"/>
              </a:ext>
            </a:extLst>
          </p:cNvPr>
          <p:cNvCxnSpPr>
            <a:cxnSpLocks/>
          </p:cNvCxnSpPr>
          <p:nvPr/>
        </p:nvCxnSpPr>
        <p:spPr>
          <a:xfrm flipH="1">
            <a:off x="1918506" y="3190810"/>
            <a:ext cx="2904633" cy="869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6D404E5-1C3D-1A32-00B1-D206F75EE47F}"/>
              </a:ext>
            </a:extLst>
          </p:cNvPr>
          <p:cNvCxnSpPr>
            <a:cxnSpLocks/>
          </p:cNvCxnSpPr>
          <p:nvPr/>
        </p:nvCxnSpPr>
        <p:spPr>
          <a:xfrm flipH="1" flipV="1">
            <a:off x="1953087" y="3144760"/>
            <a:ext cx="2860408" cy="9587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4C44840-E380-09EA-7FBB-798C18452396}"/>
              </a:ext>
            </a:extLst>
          </p:cNvPr>
          <p:cNvCxnSpPr>
            <a:cxnSpLocks/>
          </p:cNvCxnSpPr>
          <p:nvPr/>
        </p:nvCxnSpPr>
        <p:spPr>
          <a:xfrm flipH="1" flipV="1">
            <a:off x="2888466" y="2979366"/>
            <a:ext cx="1303953" cy="16860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EDF18473-670A-0611-8BEE-0DD808B4C54F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619BD9-CB01-C413-9A18-A6E5C112ED84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CEF4D-61C4-60F2-104B-8385BE19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AF51C-B065-ED5C-3489-F03D2019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3F1102A8-5E93-397C-5FDE-F831590F64E9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8777C82C-568A-DA43-6954-D4F594F045A1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486597-0E3E-30DD-CED3-04B00A174BBF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BF8C60B8-DBCB-5B07-DF1A-662C4AF35211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17C213-555E-DE2D-434B-79E61F2363AB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FAE02927-467B-8E3A-D414-C8D54CC35024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CEF2F9-D860-7C57-2D14-822383B57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D3B3981D-F3F4-BC88-6851-70DB253CE4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1A639912-928C-306F-6BFE-D0048CA94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9FDFD7F2-5A48-A308-E968-686F6E161D1A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A07054-24A5-09D9-C2E9-866ED83DB464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E515094E-E486-3700-CB30-021D76F98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A023B5AD-EC0D-F774-2666-819EF17F1C91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91418CE-F331-DB01-DA20-B4B446510329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B6B0C734-29C0-95B2-AB0A-DD0CDC0FC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668EBE55-A457-A8CA-959F-0E2E3EADF371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5E764D-8116-D105-F81A-8A25A7DC6ABD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315D8A03-9E7C-39D4-F5B5-069D58C54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7F0462C8-5268-37BA-3EF7-5344353DCD9D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6DE9F425-E022-E6D8-23DC-D8D2AE76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D8745134-B681-572F-F5F6-CADB6781BB11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1CEC5DC-5D53-9608-EF4F-2A8F4578D83D}"/>
              </a:ext>
            </a:extLst>
          </p:cNvPr>
          <p:cNvSpPr/>
          <p:nvPr/>
        </p:nvSpPr>
        <p:spPr>
          <a:xfrm rot="16200000">
            <a:off x="3320889" y="4435223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115AD47-AC1A-8939-1BC2-56C454E909C6}"/>
              </a:ext>
            </a:extLst>
          </p:cNvPr>
          <p:cNvSpPr/>
          <p:nvPr/>
        </p:nvSpPr>
        <p:spPr>
          <a:xfrm rot="16200000">
            <a:off x="2790469" y="423970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24C75D7-C997-6269-1CF9-89E2696DA3B5}"/>
              </a:ext>
            </a:extLst>
          </p:cNvPr>
          <p:cNvSpPr/>
          <p:nvPr/>
        </p:nvSpPr>
        <p:spPr>
          <a:xfrm rot="16200000">
            <a:off x="2500348" y="381583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1DBB4C8-286B-1125-7D10-CA20C93A933B}"/>
              </a:ext>
            </a:extLst>
          </p:cNvPr>
          <p:cNvSpPr/>
          <p:nvPr/>
        </p:nvSpPr>
        <p:spPr>
          <a:xfrm rot="16200000">
            <a:off x="2500347" y="328705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79089AEC-1B05-D6F0-4E27-3169F3B803F4}"/>
              </a:ext>
            </a:extLst>
          </p:cNvPr>
          <p:cNvSpPr/>
          <p:nvPr/>
        </p:nvSpPr>
        <p:spPr>
          <a:xfrm rot="16200000" flipH="1">
            <a:off x="3016410" y="4817364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A92D6E4A-58F2-BAC8-8A4A-469B64F47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sp>
        <p:nvSpPr>
          <p:cNvPr id="95" name="Oval 94">
            <a:hlinkClick r:id="rId3" action="ppaction://hlinksldjump"/>
            <a:extLst>
              <a:ext uri="{FF2B5EF4-FFF2-40B4-BE49-F238E27FC236}">
                <a16:creationId xmlns:a16="http://schemas.microsoft.com/office/drawing/2014/main" id="{CDF577B8-4044-51A2-8B29-5C00C2A774F2}"/>
              </a:ext>
            </a:extLst>
          </p:cNvPr>
          <p:cNvSpPr/>
          <p:nvPr/>
        </p:nvSpPr>
        <p:spPr>
          <a:xfrm rot="16200000" flipH="1">
            <a:off x="2097721" y="450622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D68F1C0A-B4E1-753A-0F48-4BB6BD6DE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sp>
        <p:nvSpPr>
          <p:cNvPr id="97" name="Oval 96">
            <a:hlinkClick r:id="rId3" action="ppaction://hlinksldjump"/>
            <a:extLst>
              <a:ext uri="{FF2B5EF4-FFF2-40B4-BE49-F238E27FC236}">
                <a16:creationId xmlns:a16="http://schemas.microsoft.com/office/drawing/2014/main" id="{B89DD93B-6306-9128-445F-551023DBE8AF}"/>
              </a:ext>
            </a:extLst>
          </p:cNvPr>
          <p:cNvSpPr/>
          <p:nvPr/>
        </p:nvSpPr>
        <p:spPr>
          <a:xfrm rot="16200000" flipH="1">
            <a:off x="1531985" y="3738595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0DA19EC3-F461-7BC5-FDC2-1A0765E77E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sp>
        <p:nvSpPr>
          <p:cNvPr id="99" name="Oval 98">
            <a:hlinkClick r:id="rId3" action="ppaction://hlinksldjump"/>
            <a:extLst>
              <a:ext uri="{FF2B5EF4-FFF2-40B4-BE49-F238E27FC236}">
                <a16:creationId xmlns:a16="http://schemas.microsoft.com/office/drawing/2014/main" id="{D2639B45-B04D-679F-FDA7-067889D1CCA8}"/>
              </a:ext>
            </a:extLst>
          </p:cNvPr>
          <p:cNvSpPr/>
          <p:nvPr/>
        </p:nvSpPr>
        <p:spPr>
          <a:xfrm rot="16200000" flipH="1">
            <a:off x="1525093" y="2763635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FDC8426A-DC6F-A13C-3C0F-5BC49C8C2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55CBA275-B12D-D97D-3582-AC1941E31B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A359D429-F4A4-B401-F9D0-72FE072CDB6E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849AAB-4544-E9FA-2EC7-01DF8336CF04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001FBD9-7B12-1BFA-5485-E689F1CFB5C1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1DAB076-BEB1-E539-06F4-7ED3675E4974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3C98417-10CF-FE25-56AE-EC5E11885C46}"/>
              </a:ext>
            </a:extLst>
          </p:cNvPr>
          <p:cNvSpPr txBox="1"/>
          <p:nvPr/>
        </p:nvSpPr>
        <p:spPr bwMode="gray">
          <a:xfrm>
            <a:off x="2483265" y="561054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Utilise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Dashboards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FC5AB4A-F9AB-F0A1-9AC4-06B649D6B04B}"/>
              </a:ext>
            </a:extLst>
          </p:cNvPr>
          <p:cNvSpPr txBox="1"/>
          <p:nvPr/>
        </p:nvSpPr>
        <p:spPr bwMode="gray">
          <a:xfrm>
            <a:off x="913633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Celebrate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Successes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497B4E-E400-5DDA-261E-27C97BBB5698}"/>
              </a:ext>
            </a:extLst>
          </p:cNvPr>
          <p:cNvSpPr txBox="1"/>
          <p:nvPr/>
        </p:nvSpPr>
        <p:spPr bwMode="gray">
          <a:xfrm>
            <a:off x="7715" y="4059979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Feedback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Power Group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EF3F64-5E86-09EE-4CC4-3737C47DEC9A}"/>
              </a:ext>
            </a:extLst>
          </p:cNvPr>
          <p:cNvSpPr txBox="1"/>
          <p:nvPr/>
        </p:nvSpPr>
        <p:spPr bwMode="gray">
          <a:xfrm>
            <a:off x="-63665" y="280121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Commitment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To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6C0A4-ADAD-3DC3-E386-E6DEE269F7C5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Ensure consistent feedback from senior leadership and managers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344680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6451-A11F-AC19-28CF-593189D5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3A807E-8A78-A5FF-F310-3BDCB854F673}"/>
              </a:ext>
            </a:extLst>
          </p:cNvPr>
          <p:cNvCxnSpPr>
            <a:cxnSpLocks/>
            <a:stCxn id="39" idx="6"/>
          </p:cNvCxnSpPr>
          <p:nvPr/>
        </p:nvCxnSpPr>
        <p:spPr>
          <a:xfrm flipH="1">
            <a:off x="3355032" y="2344015"/>
            <a:ext cx="2268" cy="26770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B2827C-797A-E273-8C81-528E782A0255}"/>
              </a:ext>
            </a:extLst>
          </p:cNvPr>
          <p:cNvCxnSpPr>
            <a:cxnSpLocks/>
          </p:cNvCxnSpPr>
          <p:nvPr/>
        </p:nvCxnSpPr>
        <p:spPr>
          <a:xfrm flipH="1">
            <a:off x="2490476" y="2601141"/>
            <a:ext cx="1701943" cy="2122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89E6EC-6114-F974-F87B-5BCB1C368FC7}"/>
              </a:ext>
            </a:extLst>
          </p:cNvPr>
          <p:cNvCxnSpPr>
            <a:cxnSpLocks/>
          </p:cNvCxnSpPr>
          <p:nvPr/>
        </p:nvCxnSpPr>
        <p:spPr>
          <a:xfrm flipH="1">
            <a:off x="1918506" y="3190810"/>
            <a:ext cx="2904633" cy="8691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0E95FA-82D2-F44B-D8ED-B9AE3C7B81EE}"/>
              </a:ext>
            </a:extLst>
          </p:cNvPr>
          <p:cNvCxnSpPr>
            <a:cxnSpLocks/>
          </p:cNvCxnSpPr>
          <p:nvPr/>
        </p:nvCxnSpPr>
        <p:spPr>
          <a:xfrm flipH="1" flipV="1">
            <a:off x="1953087" y="3144760"/>
            <a:ext cx="2860408" cy="9587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31CD6F-C428-C143-AF01-A7A9CF246CB7}"/>
              </a:ext>
            </a:extLst>
          </p:cNvPr>
          <p:cNvCxnSpPr>
            <a:cxnSpLocks/>
          </p:cNvCxnSpPr>
          <p:nvPr/>
        </p:nvCxnSpPr>
        <p:spPr>
          <a:xfrm flipH="1" flipV="1">
            <a:off x="2448255" y="2449215"/>
            <a:ext cx="1744164" cy="22162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908A3A11-5704-135E-2E3F-7AAF7D8530A5}"/>
              </a:ext>
            </a:extLst>
          </p:cNvPr>
          <p:cNvSpPr/>
          <p:nvPr/>
        </p:nvSpPr>
        <p:spPr>
          <a:xfrm>
            <a:off x="7002737" y="1811624"/>
            <a:ext cx="4159243" cy="3234752"/>
          </a:xfrm>
          <a:prstGeom prst="roundRect">
            <a:avLst>
              <a:gd name="adj" fmla="val 10078"/>
            </a:avLst>
          </a:prstGeom>
          <a:solidFill>
            <a:schemeClr val="bg1"/>
          </a:solidFill>
          <a:ln>
            <a:noFill/>
          </a:ln>
          <a:effectLst>
            <a:outerShdw blurRad="304800" dist="101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chemeClr val="tx1"/>
              </a:solidFill>
              <a:ea typeface="League Spartan"/>
              <a:cs typeface="Poppins" pitchFamily="2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B86D521-1D39-773C-3285-723106237DA6}"/>
              </a:ext>
            </a:extLst>
          </p:cNvPr>
          <p:cNvSpPr/>
          <p:nvPr/>
        </p:nvSpPr>
        <p:spPr>
          <a:xfrm>
            <a:off x="2490476" y="2726024"/>
            <a:ext cx="1751049" cy="1751049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2E8E1-6669-386D-7DC9-81D6D39D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587" y="6276833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EB04E-22DE-5EAA-8611-19983E9B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 Adoption Culturally</a:t>
            </a:r>
          </a:p>
        </p:txBody>
      </p: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7B069E1A-607B-6967-7325-00693A5089E6}"/>
              </a:ext>
            </a:extLst>
          </p:cNvPr>
          <p:cNvSpPr/>
          <p:nvPr/>
        </p:nvSpPr>
        <p:spPr>
          <a:xfrm rot="16200000" flipH="1">
            <a:off x="3006766" y="1642947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hlinkClick r:id="rId4" action="ppaction://hlinksldjump"/>
            <a:extLst>
              <a:ext uri="{FF2B5EF4-FFF2-40B4-BE49-F238E27FC236}">
                <a16:creationId xmlns:a16="http://schemas.microsoft.com/office/drawing/2014/main" id="{0EADC961-805A-DD65-5B20-F4BC7B82403D}"/>
              </a:ext>
            </a:extLst>
          </p:cNvPr>
          <p:cNvSpPr/>
          <p:nvPr/>
        </p:nvSpPr>
        <p:spPr>
          <a:xfrm rot="16200000">
            <a:off x="2713685" y="2938191"/>
            <a:ext cx="1301983" cy="1301983"/>
          </a:xfrm>
          <a:prstGeom prst="ellipse">
            <a:avLst/>
          </a:prstGeom>
          <a:gradFill flip="none" rotWithShape="1">
            <a:gsLst>
              <a:gs pos="0">
                <a:srgbClr val="EF6022"/>
              </a:gs>
              <a:gs pos="84000">
                <a:srgbClr val="EF8E21"/>
              </a:gs>
              <a:gs pos="97000">
                <a:srgbClr val="F3A21F"/>
              </a:gs>
              <a:gs pos="95000">
                <a:srgbClr val="F3A21F"/>
              </a:gs>
            </a:gsLst>
            <a:lin ang="2700000" scaled="1"/>
            <a:tileRect/>
          </a:gradFill>
          <a:ln w="328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GB" sz="1600" b="1">
              <a:solidFill>
                <a:schemeClr val="bg1"/>
              </a:solidFill>
              <a:latin typeface="Open Sans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A6118B-7A08-F801-57A4-1F3A3D160B27}"/>
              </a:ext>
            </a:extLst>
          </p:cNvPr>
          <p:cNvSpPr txBox="1"/>
          <p:nvPr/>
        </p:nvSpPr>
        <p:spPr bwMode="gray">
          <a:xfrm>
            <a:off x="2483265" y="114929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Buy In</a:t>
            </a:r>
          </a:p>
        </p:txBody>
      </p:sp>
      <p:sp>
        <p:nvSpPr>
          <p:cNvPr id="61" name="TextBox 60">
            <a:hlinkClick r:id="rId4" action="ppaction://hlinksldjump"/>
            <a:extLst>
              <a:ext uri="{FF2B5EF4-FFF2-40B4-BE49-F238E27FC236}">
                <a16:creationId xmlns:a16="http://schemas.microsoft.com/office/drawing/2014/main" id="{89F558EA-A673-4D04-5648-4330570F36C5}"/>
              </a:ext>
            </a:extLst>
          </p:cNvPr>
          <p:cNvSpPr txBox="1"/>
          <p:nvPr/>
        </p:nvSpPr>
        <p:spPr bwMode="gray">
          <a:xfrm>
            <a:off x="2732522" y="3426146"/>
            <a:ext cx="1254250" cy="27692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Montserrat SemiBold" panose="00000700000000000000" pitchFamily="2" charset="0"/>
              </a:rPr>
              <a:t>Culture 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791AFD2-6CFF-A871-43B7-9942C0AA8D6C}"/>
              </a:ext>
            </a:extLst>
          </p:cNvPr>
          <p:cNvSpPr/>
          <p:nvPr/>
        </p:nvSpPr>
        <p:spPr>
          <a:xfrm rot="16200000">
            <a:off x="3317002" y="266769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68CE560A-00E6-C045-F5F7-7D7CC19ED54B}"/>
              </a:ext>
            </a:extLst>
          </p:cNvPr>
          <p:cNvSpPr txBox="1">
            <a:spLocks/>
          </p:cNvSpPr>
          <p:nvPr/>
        </p:nvSpPr>
        <p:spPr>
          <a:xfrm>
            <a:off x="7608131" y="2892685"/>
            <a:ext cx="3440318" cy="112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C"/>
              </a:buClr>
              <a:buSzTx/>
              <a:defRPr/>
            </a:pPr>
            <a:endParaRPr lang="en-GB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F21E822-438C-A748-A552-3252BC588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089" y="1426888"/>
            <a:ext cx="208992" cy="208992"/>
          </a:xfrm>
          <a:prstGeom prst="rect">
            <a:avLst/>
          </a:prstGeom>
        </p:spPr>
      </p:pic>
      <p:pic>
        <p:nvPicPr>
          <p:cNvPr id="34" name="Graphic 33">
            <a:hlinkClick r:id="rId7" action="ppaction://hlinksldjump"/>
            <a:extLst>
              <a:ext uri="{FF2B5EF4-FFF2-40B4-BE49-F238E27FC236}">
                <a16:creationId xmlns:a16="http://schemas.microsoft.com/office/drawing/2014/main" id="{E356FB62-2A8A-7E06-BF99-84D012503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8146" y="2549180"/>
            <a:ext cx="390300" cy="390300"/>
          </a:xfrm>
          <a:prstGeom prst="rect">
            <a:avLst/>
          </a:prstGeom>
        </p:spPr>
      </p:pic>
      <p:pic>
        <p:nvPicPr>
          <p:cNvPr id="38" name="Graphic 37">
            <a:hlinkClick r:id="rId3" action="ppaction://hlinksldjump"/>
            <a:extLst>
              <a:ext uri="{FF2B5EF4-FFF2-40B4-BE49-F238E27FC236}">
                <a16:creationId xmlns:a16="http://schemas.microsoft.com/office/drawing/2014/main" id="{FD7CD373-FB96-69B4-26F0-D0F4DBFD9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882" y="1778020"/>
            <a:ext cx="390299" cy="390299"/>
          </a:xfrm>
          <a:prstGeom prst="rect">
            <a:avLst/>
          </a:prstGeom>
        </p:spPr>
      </p:pic>
      <p:sp>
        <p:nvSpPr>
          <p:cNvPr id="20" name="Oval 19">
            <a:hlinkClick r:id="rId3" action="ppaction://hlinksldjump"/>
            <a:extLst>
              <a:ext uri="{FF2B5EF4-FFF2-40B4-BE49-F238E27FC236}">
                <a16:creationId xmlns:a16="http://schemas.microsoft.com/office/drawing/2014/main" id="{4783B3A8-5DDA-F8FE-FCD0-A677DE409B1F}"/>
              </a:ext>
            </a:extLst>
          </p:cNvPr>
          <p:cNvSpPr/>
          <p:nvPr/>
        </p:nvSpPr>
        <p:spPr>
          <a:xfrm rot="16200000" flipH="1">
            <a:off x="3965255" y="1993482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8FD0AA-C3A2-7C9D-06EF-5E6ECF242D86}"/>
              </a:ext>
            </a:extLst>
          </p:cNvPr>
          <p:cNvSpPr/>
          <p:nvPr/>
        </p:nvSpPr>
        <p:spPr>
          <a:xfrm rot="16200000">
            <a:off x="3892152" y="288136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Graphic 27">
            <a:hlinkClick r:id="rId3" action="ppaction://hlinksldjump"/>
            <a:extLst>
              <a:ext uri="{FF2B5EF4-FFF2-40B4-BE49-F238E27FC236}">
                <a16:creationId xmlns:a16="http://schemas.microsoft.com/office/drawing/2014/main" id="{9FF642D6-FE4E-6E55-079A-98EE18FE33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0639" y="2151650"/>
            <a:ext cx="390299" cy="390299"/>
          </a:xfrm>
          <a:prstGeom prst="rect">
            <a:avLst/>
          </a:prstGeom>
        </p:spPr>
      </p:pic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10EBB3FD-B487-CB4A-5A8C-59C90BA8EF51}"/>
              </a:ext>
            </a:extLst>
          </p:cNvPr>
          <p:cNvSpPr/>
          <p:nvPr/>
        </p:nvSpPr>
        <p:spPr>
          <a:xfrm rot="16200000" flipH="1">
            <a:off x="4518236" y="2800510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6C04536-D29F-5912-5F71-80E6DCBE5572}"/>
              </a:ext>
            </a:extLst>
          </p:cNvPr>
          <p:cNvSpPr/>
          <p:nvPr/>
        </p:nvSpPr>
        <p:spPr>
          <a:xfrm rot="16200000">
            <a:off x="4172411" y="3328149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Graphic 46">
            <a:hlinkClick r:id="rId3" action="ppaction://hlinksldjump"/>
            <a:extLst>
              <a:ext uri="{FF2B5EF4-FFF2-40B4-BE49-F238E27FC236}">
                <a16:creationId xmlns:a16="http://schemas.microsoft.com/office/drawing/2014/main" id="{1D81C926-5645-1E54-273A-98B221612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3" y="2934559"/>
            <a:ext cx="390299" cy="390299"/>
          </a:xfrm>
          <a:prstGeom prst="rect">
            <a:avLst/>
          </a:prstGeom>
        </p:spPr>
      </p:pic>
      <p:sp>
        <p:nvSpPr>
          <p:cNvPr id="68" name="Oval 67">
            <a:hlinkClick r:id="rId3" action="ppaction://hlinksldjump"/>
            <a:extLst>
              <a:ext uri="{FF2B5EF4-FFF2-40B4-BE49-F238E27FC236}">
                <a16:creationId xmlns:a16="http://schemas.microsoft.com/office/drawing/2014/main" id="{D5A4B324-A4D3-7712-6C9E-B49397DDDA51}"/>
              </a:ext>
            </a:extLst>
          </p:cNvPr>
          <p:cNvSpPr/>
          <p:nvPr/>
        </p:nvSpPr>
        <p:spPr>
          <a:xfrm rot="16200000" flipH="1">
            <a:off x="4508592" y="3713241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649FEDC-879C-5E77-A16C-1CDD1936A429}"/>
              </a:ext>
            </a:extLst>
          </p:cNvPr>
          <p:cNvSpPr/>
          <p:nvPr/>
        </p:nvSpPr>
        <p:spPr>
          <a:xfrm rot="16200000">
            <a:off x="4148350" y="3864830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Graphic 70">
            <a:hlinkClick r:id="rId3" action="ppaction://hlinksldjump"/>
            <a:extLst>
              <a:ext uri="{FF2B5EF4-FFF2-40B4-BE49-F238E27FC236}">
                <a16:creationId xmlns:a16="http://schemas.microsoft.com/office/drawing/2014/main" id="{36820D81-746D-FF35-7A93-4B7361BC0A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6679" y="3864830"/>
            <a:ext cx="390299" cy="390299"/>
          </a:xfrm>
          <a:prstGeom prst="rect">
            <a:avLst/>
          </a:prstGeom>
        </p:spPr>
      </p:pic>
      <p:sp>
        <p:nvSpPr>
          <p:cNvPr id="76" name="Oval 75">
            <a:hlinkClick r:id="rId3" action="ppaction://hlinksldjump"/>
            <a:extLst>
              <a:ext uri="{FF2B5EF4-FFF2-40B4-BE49-F238E27FC236}">
                <a16:creationId xmlns:a16="http://schemas.microsoft.com/office/drawing/2014/main" id="{E99CA490-112E-C528-9CB2-AB438A65C5B6}"/>
              </a:ext>
            </a:extLst>
          </p:cNvPr>
          <p:cNvSpPr/>
          <p:nvPr/>
        </p:nvSpPr>
        <p:spPr>
          <a:xfrm rot="16200000" flipH="1">
            <a:off x="3965255" y="449624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phic 76">
            <a:hlinkClick r:id="rId3" action="ppaction://hlinksldjump"/>
            <a:extLst>
              <a:ext uri="{FF2B5EF4-FFF2-40B4-BE49-F238E27FC236}">
                <a16:creationId xmlns:a16="http://schemas.microsoft.com/office/drawing/2014/main" id="{D6A24BC1-0E4C-9F85-7AB5-55E164E2F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3342" y="4647832"/>
            <a:ext cx="390299" cy="39029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7BB076D8-1918-8CCB-2AD2-0015A09DD00C}"/>
              </a:ext>
            </a:extLst>
          </p:cNvPr>
          <p:cNvSpPr/>
          <p:nvPr/>
        </p:nvSpPr>
        <p:spPr>
          <a:xfrm rot="16200000">
            <a:off x="3862112" y="4238967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B631F8-D98B-1F0D-9476-016585103ED6}"/>
              </a:ext>
            </a:extLst>
          </p:cNvPr>
          <p:cNvSpPr/>
          <p:nvPr/>
        </p:nvSpPr>
        <p:spPr>
          <a:xfrm rot="16200000">
            <a:off x="3320889" y="4435223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F8F8174-91F6-8673-4264-76C402FB23A0}"/>
              </a:ext>
            </a:extLst>
          </p:cNvPr>
          <p:cNvSpPr/>
          <p:nvPr/>
        </p:nvSpPr>
        <p:spPr>
          <a:xfrm rot="16200000">
            <a:off x="2790469" y="423970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4477576-F621-A8D1-063D-7D3453B73ACB}"/>
              </a:ext>
            </a:extLst>
          </p:cNvPr>
          <p:cNvSpPr/>
          <p:nvPr/>
        </p:nvSpPr>
        <p:spPr>
          <a:xfrm rot="16200000">
            <a:off x="2500348" y="381583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35AC5F6-69C4-4BD9-8193-77AF32DABD06}"/>
              </a:ext>
            </a:extLst>
          </p:cNvPr>
          <p:cNvSpPr/>
          <p:nvPr/>
        </p:nvSpPr>
        <p:spPr>
          <a:xfrm rot="16200000">
            <a:off x="2500347" y="3287051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2B6594F-DF31-FBFA-DB44-155128F3E52E}"/>
              </a:ext>
            </a:extLst>
          </p:cNvPr>
          <p:cNvSpPr/>
          <p:nvPr/>
        </p:nvSpPr>
        <p:spPr>
          <a:xfrm rot="16200000">
            <a:off x="2780903" y="2872415"/>
            <a:ext cx="97997" cy="9799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A4A20BBF-F97B-79FC-7C07-B20346DD2C0C}"/>
              </a:ext>
            </a:extLst>
          </p:cNvPr>
          <p:cNvSpPr/>
          <p:nvPr/>
        </p:nvSpPr>
        <p:spPr>
          <a:xfrm rot="16200000" flipH="1">
            <a:off x="3016410" y="4817364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Graphic 91">
            <a:hlinkClick r:id="rId3" action="ppaction://hlinksldjump"/>
            <a:extLst>
              <a:ext uri="{FF2B5EF4-FFF2-40B4-BE49-F238E27FC236}">
                <a16:creationId xmlns:a16="http://schemas.microsoft.com/office/drawing/2014/main" id="{0381EBEF-29E9-0C1F-3C6B-642D11B4E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4497" y="4968953"/>
            <a:ext cx="390299" cy="390299"/>
          </a:xfrm>
          <a:prstGeom prst="rect">
            <a:avLst/>
          </a:prstGeom>
        </p:spPr>
      </p:pic>
      <p:sp>
        <p:nvSpPr>
          <p:cNvPr id="95" name="Oval 94">
            <a:hlinkClick r:id="rId3" action="ppaction://hlinksldjump"/>
            <a:extLst>
              <a:ext uri="{FF2B5EF4-FFF2-40B4-BE49-F238E27FC236}">
                <a16:creationId xmlns:a16="http://schemas.microsoft.com/office/drawing/2014/main" id="{2F19A740-8EF6-9358-A54A-FF858B2C776C}"/>
              </a:ext>
            </a:extLst>
          </p:cNvPr>
          <p:cNvSpPr/>
          <p:nvPr/>
        </p:nvSpPr>
        <p:spPr>
          <a:xfrm rot="16200000" flipH="1">
            <a:off x="2097721" y="4506223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Graphic 95">
            <a:hlinkClick r:id="rId3" action="ppaction://hlinksldjump"/>
            <a:extLst>
              <a:ext uri="{FF2B5EF4-FFF2-40B4-BE49-F238E27FC236}">
                <a16:creationId xmlns:a16="http://schemas.microsoft.com/office/drawing/2014/main" id="{E273C07A-62FA-8ECB-5B1F-FF1B154832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808" y="4657812"/>
            <a:ext cx="390299" cy="390299"/>
          </a:xfrm>
          <a:prstGeom prst="rect">
            <a:avLst/>
          </a:prstGeom>
        </p:spPr>
      </p:pic>
      <p:sp>
        <p:nvSpPr>
          <p:cNvPr id="97" name="Oval 96">
            <a:hlinkClick r:id="rId3" action="ppaction://hlinksldjump"/>
            <a:extLst>
              <a:ext uri="{FF2B5EF4-FFF2-40B4-BE49-F238E27FC236}">
                <a16:creationId xmlns:a16="http://schemas.microsoft.com/office/drawing/2014/main" id="{C74ACF8D-0BF6-4FAD-1BAA-ED7029A57C19}"/>
              </a:ext>
            </a:extLst>
          </p:cNvPr>
          <p:cNvSpPr/>
          <p:nvPr/>
        </p:nvSpPr>
        <p:spPr>
          <a:xfrm rot="16200000" flipH="1">
            <a:off x="1531985" y="3738595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Graphic 97">
            <a:hlinkClick r:id="rId3" action="ppaction://hlinksldjump"/>
            <a:extLst>
              <a:ext uri="{FF2B5EF4-FFF2-40B4-BE49-F238E27FC236}">
                <a16:creationId xmlns:a16="http://schemas.microsoft.com/office/drawing/2014/main" id="{21A98C78-FABF-380F-A0F6-6B8122DF45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0072" y="3890184"/>
            <a:ext cx="390299" cy="390299"/>
          </a:xfrm>
          <a:prstGeom prst="rect">
            <a:avLst/>
          </a:prstGeom>
        </p:spPr>
      </p:pic>
      <p:sp>
        <p:nvSpPr>
          <p:cNvPr id="99" name="Oval 98">
            <a:hlinkClick r:id="rId3" action="ppaction://hlinksldjump"/>
            <a:extLst>
              <a:ext uri="{FF2B5EF4-FFF2-40B4-BE49-F238E27FC236}">
                <a16:creationId xmlns:a16="http://schemas.microsoft.com/office/drawing/2014/main" id="{489CBD6F-E55D-2272-62D8-6569FDB614C7}"/>
              </a:ext>
            </a:extLst>
          </p:cNvPr>
          <p:cNvSpPr/>
          <p:nvPr/>
        </p:nvSpPr>
        <p:spPr>
          <a:xfrm rot="16200000" flipH="1">
            <a:off x="1525093" y="2763635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Graphic 99">
            <a:hlinkClick r:id="rId3" action="ppaction://hlinksldjump"/>
            <a:extLst>
              <a:ext uri="{FF2B5EF4-FFF2-40B4-BE49-F238E27FC236}">
                <a16:creationId xmlns:a16="http://schemas.microsoft.com/office/drawing/2014/main" id="{327CB5DB-56DD-E3F1-3FC6-373D0F6337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3180" y="2915224"/>
            <a:ext cx="390299" cy="390299"/>
          </a:xfrm>
          <a:prstGeom prst="rect">
            <a:avLst/>
          </a:prstGeom>
        </p:spPr>
      </p:pic>
      <p:sp>
        <p:nvSpPr>
          <p:cNvPr id="101" name="Oval 100">
            <a:hlinkClick r:id="rId3" action="ppaction://hlinksldjump"/>
            <a:extLst>
              <a:ext uri="{FF2B5EF4-FFF2-40B4-BE49-F238E27FC236}">
                <a16:creationId xmlns:a16="http://schemas.microsoft.com/office/drawing/2014/main" id="{99281569-9998-5DBD-998F-3E94DA3FFE0B}"/>
              </a:ext>
            </a:extLst>
          </p:cNvPr>
          <p:cNvSpPr/>
          <p:nvPr/>
        </p:nvSpPr>
        <p:spPr>
          <a:xfrm rot="16200000" flipH="1">
            <a:off x="2072927" y="1976836"/>
            <a:ext cx="701068" cy="70106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Graphic 101">
            <a:hlinkClick r:id="rId3" action="ppaction://hlinksldjump"/>
            <a:extLst>
              <a:ext uri="{FF2B5EF4-FFF2-40B4-BE49-F238E27FC236}">
                <a16:creationId xmlns:a16="http://schemas.microsoft.com/office/drawing/2014/main" id="{E1F19D19-BD2D-9A3C-18DB-91AABB5C3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1014" y="2128425"/>
            <a:ext cx="390299" cy="39029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5075D5AF-5CFD-65CD-8943-A079214A1EDE}"/>
              </a:ext>
            </a:extLst>
          </p:cNvPr>
          <p:cNvSpPr txBox="1"/>
          <p:nvPr/>
        </p:nvSpPr>
        <p:spPr bwMode="gray">
          <a:xfrm>
            <a:off x="4258090" y="1726520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Easy access to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guidance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D76D064-7881-9D3D-8706-3CED094FC988}"/>
              </a:ext>
            </a:extLst>
          </p:cNvPr>
          <p:cNvSpPr txBox="1"/>
          <p:nvPr/>
        </p:nvSpPr>
        <p:spPr bwMode="gray">
          <a:xfrm>
            <a:off x="4924235" y="2784216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Communicate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Vision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EA3A0C-70B4-AB39-8F59-0495B0ADBF8A}"/>
              </a:ext>
            </a:extLst>
          </p:cNvPr>
          <p:cNvSpPr txBox="1"/>
          <p:nvPr/>
        </p:nvSpPr>
        <p:spPr bwMode="gray">
          <a:xfrm>
            <a:off x="4921270" y="4044923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New Starter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Integration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320F5C-349C-B5CD-28E8-F1C50586CBE0}"/>
              </a:ext>
            </a:extLst>
          </p:cNvPr>
          <p:cNvSpPr txBox="1"/>
          <p:nvPr/>
        </p:nvSpPr>
        <p:spPr bwMode="gray">
          <a:xfrm>
            <a:off x="4113342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Performance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Development Day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6689D1F-76ED-3051-4C41-62A575EE310B}"/>
              </a:ext>
            </a:extLst>
          </p:cNvPr>
          <p:cNvSpPr txBox="1"/>
          <p:nvPr/>
        </p:nvSpPr>
        <p:spPr bwMode="gray">
          <a:xfrm>
            <a:off x="2483265" y="561054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Utilise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Dashboards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44D0B5-2B8A-C901-8CC8-CE18F929D714}"/>
              </a:ext>
            </a:extLst>
          </p:cNvPr>
          <p:cNvSpPr txBox="1"/>
          <p:nvPr/>
        </p:nvSpPr>
        <p:spPr bwMode="gray">
          <a:xfrm>
            <a:off x="913633" y="5279244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Celebrate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Successes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B38F6D-FE9B-7F67-334D-0DB3AA0436B7}"/>
              </a:ext>
            </a:extLst>
          </p:cNvPr>
          <p:cNvSpPr txBox="1"/>
          <p:nvPr/>
        </p:nvSpPr>
        <p:spPr bwMode="gray">
          <a:xfrm>
            <a:off x="7715" y="4059979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Feedback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Power Group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472D2C5-AB83-2ED3-9858-9AF8E1E3F6C1}"/>
              </a:ext>
            </a:extLst>
          </p:cNvPr>
          <p:cNvSpPr txBox="1"/>
          <p:nvPr/>
        </p:nvSpPr>
        <p:spPr bwMode="gray">
          <a:xfrm>
            <a:off x="-63665" y="2801218"/>
            <a:ext cx="1800051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Commitment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To Feedback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062F8E8-771C-91D7-CCA1-1246F32D57AB}"/>
              </a:ext>
            </a:extLst>
          </p:cNvPr>
          <p:cNvSpPr txBox="1"/>
          <p:nvPr/>
        </p:nvSpPr>
        <p:spPr bwMode="gray">
          <a:xfrm>
            <a:off x="1030020" y="1762893"/>
            <a:ext cx="1294055" cy="3903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Get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E1CDD-4407-707D-B99D-0D97C2507DDF}"/>
              </a:ext>
            </a:extLst>
          </p:cNvPr>
          <p:cNvSpPr txBox="1"/>
          <p:nvPr/>
        </p:nvSpPr>
        <p:spPr>
          <a:xfrm>
            <a:off x="7347600" y="2844000"/>
            <a:ext cx="3466800" cy="92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Use internal social sites to create an interactive channel to share</a:t>
            </a:r>
          </a:p>
        </p:txBody>
      </p:sp>
    </p:spTree>
    <p:extLst>
      <p:ext uri="{BB962C8B-B14F-4D97-AF65-F5344CB8AC3E}">
        <p14:creationId xmlns:p14="http://schemas.microsoft.com/office/powerpoint/2010/main" val="19434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A7F2D31-59E4-9C81-D944-2C6D8348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33557-CCE3-4B00-E742-2AE847E9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3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15F7DB-05F3-8E03-5750-E63119912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2063" y="1530940"/>
            <a:ext cx="6850062" cy="392255"/>
          </a:xfrm>
        </p:spPr>
        <p:txBody>
          <a:bodyPr vert="horz" lIns="0" tIns="0" rIns="0" bIns="0" rtlCol="0" anchor="t">
            <a:noAutofit/>
          </a:bodyPr>
          <a:lstStyle/>
          <a:p>
            <a:pPr indent="-251460"/>
            <a:r>
              <a:rPr lang="en-GB">
                <a:latin typeface="+mn-lt"/>
              </a:rPr>
              <a:t>What is Continuous Performance Management? 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2CAC1-D6F0-4CE4-A08D-DD9A033B87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2081" y="2377066"/>
            <a:ext cx="7079058" cy="392255"/>
          </a:xfrm>
        </p:spPr>
        <p:txBody>
          <a:bodyPr vert="horz" lIns="0" tIns="0" rIns="0" bIns="0" rtlCol="0" anchor="t">
            <a:noAutofit/>
          </a:bodyPr>
          <a:lstStyle/>
          <a:p>
            <a:pPr indent="-251460"/>
            <a:r>
              <a:rPr lang="en-GB">
                <a:latin typeface="+mn-lt"/>
              </a:rPr>
              <a:t>What matters to employees, managers and HR? </a:t>
            </a:r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278C91C-30D2-A6B4-9084-10F25177DA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10026" y="1530942"/>
            <a:ext cx="400385" cy="256394"/>
          </a:xfrm>
        </p:spPr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EA3AF45-F5F1-C285-9DB8-2C88535BE0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10026" y="2383567"/>
            <a:ext cx="400385" cy="256394"/>
          </a:xfrm>
        </p:spPr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5528751-90DA-F40B-FCFC-255447E6E1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10026" y="3222541"/>
            <a:ext cx="400385" cy="256394"/>
          </a:xfrm>
        </p:spPr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79A5467-5A2E-72F7-3FC1-97694FDE30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32081" y="4068015"/>
            <a:ext cx="8013336" cy="392254"/>
          </a:xfrm>
        </p:spPr>
        <p:txBody>
          <a:bodyPr/>
          <a:lstStyle/>
          <a:p>
            <a:r>
              <a:rPr lang="en-US">
                <a:latin typeface="+mn-lt"/>
              </a:rPr>
              <a:t>Embed a Continuous Performance Management Culture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DC864B0-B897-ED07-B90F-33B42EBF36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819965" y="4068015"/>
            <a:ext cx="400385" cy="256394"/>
          </a:xfrm>
        </p:spPr>
        <p:txBody>
          <a:bodyPr/>
          <a:lstStyle/>
          <a:p>
            <a:r>
              <a:rPr lang="en-GB"/>
              <a:t>04</a:t>
            </a:r>
          </a:p>
        </p:txBody>
      </p:sp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E7A3A5F6-6C61-F7BB-F3B5-095DB2F73525}"/>
              </a:ext>
            </a:extLst>
          </p:cNvPr>
          <p:cNvSpPr txBox="1">
            <a:spLocks/>
          </p:cNvSpPr>
          <p:nvPr/>
        </p:nvSpPr>
        <p:spPr>
          <a:xfrm>
            <a:off x="2555274" y="4916153"/>
            <a:ext cx="8013336" cy="3922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520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+mn-lt"/>
              </a:rPr>
              <a:t>Guidance &amp; Resources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254D909C-0203-7E11-9DC6-E5BECB3A3819}"/>
              </a:ext>
            </a:extLst>
          </p:cNvPr>
          <p:cNvSpPr txBox="1">
            <a:spLocks/>
          </p:cNvSpPr>
          <p:nvPr/>
        </p:nvSpPr>
        <p:spPr>
          <a:xfrm>
            <a:off x="1823280" y="4916153"/>
            <a:ext cx="400385" cy="256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52000"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 lang="en-US" sz="2000" b="1" i="0" kern="1200" dirty="0">
                <a:solidFill>
                  <a:schemeClr val="tx2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marL="720000" indent="-2160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52000" indent="-180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Open Sans" panose="020B0606030504020204" pitchFamily="34" charset="0"/>
              <a:buChar char="›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12000" indent="-144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Open Sans" panose="020B0606030504020204" pitchFamily="34" charset="0"/>
              <a:buChar char="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72000" indent="-10800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Open Sans" panose="020B0606030504020204" pitchFamily="34" charset="0"/>
              <a:buChar char="›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05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AD9A72-75D9-205E-FAD1-D50A2C1389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1131" y="3222541"/>
            <a:ext cx="6844784" cy="389744"/>
          </a:xfrm>
        </p:spPr>
        <p:txBody>
          <a:bodyPr/>
          <a:lstStyle/>
          <a:p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Performance Management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583290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A234-1C6A-DE15-A4AC-EBBB315D6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2A1974AE-8F37-71E1-9DC7-1B87EFFA4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2715" y="845441"/>
            <a:ext cx="4892326" cy="525764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latin typeface="+mn-lt"/>
                <a:ea typeface="Verdana" pitchFamily="34" charset="0"/>
                <a:cs typeface="Verdana" pitchFamily="34" charset="0"/>
              </a:rPr>
              <a:t>Looking to make a seismic shift in their approach to performance management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Moving away from a paper-based, annual review with an informal mid-year conversation to a structured data-driven quarterly review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Previous</a:t>
            </a: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 approach was arbitrary with goals set at the start of the Financial Year and generally retro-fitted at the year-end review to reflect the priorities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Ratings were forced into a </a:t>
            </a: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bell-curve despite individual and team performance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Now performance is reviewed quarterly and ratings reviewed on a rolling 4 quarter basis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Managers have discretionary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bo</a:t>
            </a: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nus pots to further recognise high performers within their teams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Data on the system is used to review contribution to team goals, feedback received, quality of feedback provided to </a:t>
            </a: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colleagues, agreement on personal development goals for the next quarter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C80537C2-7081-B09A-FBFB-3C3C425973B7}"/>
              </a:ext>
            </a:extLst>
          </p:cNvPr>
          <p:cNvSpPr>
            <a:spLocks noEditPoints="1"/>
          </p:cNvSpPr>
          <p:nvPr/>
        </p:nvSpPr>
        <p:spPr bwMode="auto">
          <a:xfrm>
            <a:off x="517057" y="249853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E3ACA1C-3AF5-9DDB-5519-79E334B6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A8E9-B4CF-5643-AF96-CB4C768DAD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52C">
                    <a:lumMod val="25000"/>
                    <a:lumOff val="75000"/>
                  </a:srgbClr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25000"/>
                  <a:lumOff val="75000"/>
                </a:srgbClr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41FA6-2D9D-381E-84CB-4194595DD00A}"/>
              </a:ext>
            </a:extLst>
          </p:cNvPr>
          <p:cNvSpPr txBox="1"/>
          <p:nvPr/>
        </p:nvSpPr>
        <p:spPr>
          <a:xfrm>
            <a:off x="1318437" y="372139"/>
            <a:ext cx="381708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 </a:t>
            </a:r>
            <a:r>
              <a:rPr lang="en-GB">
                <a:solidFill>
                  <a:srgbClr val="FFFFFF"/>
                </a:solidFill>
                <a:latin typeface="Open Sans"/>
              </a:rPr>
              <a:t>C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 Example Scenario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93620-ACF5-7E21-724F-F5215C494E0D}"/>
              </a:ext>
            </a:extLst>
          </p:cNvPr>
          <p:cNvSpPr txBox="1"/>
          <p:nvPr/>
        </p:nvSpPr>
        <p:spPr>
          <a:xfrm>
            <a:off x="701749" y="1441876"/>
            <a:ext cx="3492944" cy="83099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FFFFFF"/>
                </a:solidFill>
                <a:latin typeface="Open Sans"/>
              </a:rPr>
              <a:t>Financial Services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FFFFFF"/>
                </a:solidFill>
                <a:latin typeface="Open Sans"/>
              </a:rPr>
              <a:t>Circa 8,000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 since October 2017</a:t>
            </a:r>
          </a:p>
        </p:txBody>
      </p:sp>
    </p:spTree>
    <p:extLst>
      <p:ext uri="{BB962C8B-B14F-4D97-AF65-F5344CB8AC3E}">
        <p14:creationId xmlns:p14="http://schemas.microsoft.com/office/powerpoint/2010/main" val="321821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1913-06C2-CCAC-621D-25F0AC20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84E3CFCB-0E55-FEA4-8C88-3B4F5E41E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2715" y="845441"/>
            <a:ext cx="4892326" cy="525764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latin typeface="+mn-lt"/>
                <a:ea typeface="Verdana" pitchFamily="34" charset="0"/>
                <a:cs typeface="Verdana" pitchFamily="34" charset="0"/>
              </a:rPr>
              <a:t>This customer firmly believes that their staff members are their most valuable assets and wanted a system to provide the tools to support performance development for a largely mobile workforce.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Open Sans"/>
                <a:ea typeface="Verdana" pitchFamily="34" charset="0"/>
                <a:cs typeface="+mj-cs"/>
              </a:rPr>
              <a:t>Performance behaviours are introduced at the first onboarding meeting with a steady emphasis on best practice throughout the work life-cycle.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5252C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5252C"/>
                </a:solidFill>
                <a:latin typeface="+mn-lt"/>
                <a:ea typeface="Verdana" pitchFamily="34" charset="0"/>
                <a:cs typeface="+mn-cs"/>
              </a:rPr>
              <a:t>They are able to identify those ready for progression and act on that in a timely way, rather than wait for an annual review.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+mn-lt"/>
                <a:ea typeface="Verdana" pitchFamily="34" charset="0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Open Sans"/>
                <a:ea typeface="Verdana" pitchFamily="34" charset="0"/>
                <a:cs typeface="+mj-cs"/>
              </a:rPr>
              <a:t>The CEO takes a personal role in spot-checking goals for quality and consistency and demonstrates performance behaviours from the top.</a:t>
            </a:r>
          </a:p>
          <a:p>
            <a:pPr indent="0">
              <a:lnSpc>
                <a:spcPct val="100000"/>
              </a:lnSpc>
            </a:pPr>
            <a:endParaRPr lang="en-GB" sz="1600" b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839BCC9D-05D0-28E2-CE2F-0C552B3FCBF3}"/>
              </a:ext>
            </a:extLst>
          </p:cNvPr>
          <p:cNvSpPr>
            <a:spLocks noEditPoints="1"/>
          </p:cNvSpPr>
          <p:nvPr/>
        </p:nvSpPr>
        <p:spPr bwMode="auto">
          <a:xfrm>
            <a:off x="517057" y="249853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C04E48DA-9497-E3C6-E488-1B052AAA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A8E9-B4CF-5643-AF96-CB4C768DAD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52C">
                    <a:lumMod val="25000"/>
                    <a:lumOff val="75000"/>
                  </a:srgbClr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25000"/>
                  <a:lumOff val="75000"/>
                </a:srgbClr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8DA4B-D2F8-C597-B3E6-6324B6CF0DFC}"/>
              </a:ext>
            </a:extLst>
          </p:cNvPr>
          <p:cNvSpPr txBox="1"/>
          <p:nvPr/>
        </p:nvSpPr>
        <p:spPr>
          <a:xfrm>
            <a:off x="1318437" y="372139"/>
            <a:ext cx="381708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 </a:t>
            </a:r>
            <a:r>
              <a:rPr lang="en-GB">
                <a:solidFill>
                  <a:srgbClr val="FFFFFF"/>
                </a:solidFill>
                <a:latin typeface="Open Sans"/>
              </a:rPr>
              <a:t>D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 Example Scenario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2F6AA-8294-87C9-4F7C-43FF99C2F444}"/>
              </a:ext>
            </a:extLst>
          </p:cNvPr>
          <p:cNvSpPr txBox="1"/>
          <p:nvPr/>
        </p:nvSpPr>
        <p:spPr>
          <a:xfrm>
            <a:off x="701749" y="1441876"/>
            <a:ext cx="3805529" cy="83099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FFFFFF"/>
                </a:solidFill>
                <a:latin typeface="Open Sans"/>
              </a:rPr>
              <a:t>Construction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8</a:t>
            </a:r>
            <a:r>
              <a:rPr lang="en-GB">
                <a:solidFill>
                  <a:srgbClr val="FFFFFF"/>
                </a:solidFill>
                <a:latin typeface="Open Sans"/>
              </a:rPr>
              <a:t>5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Customer Since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31332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4FDD7-D16B-36CE-B685-F411B3FD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C99A6-3AAC-CCF8-7E31-24B260237773}"/>
              </a:ext>
            </a:extLst>
          </p:cNvPr>
          <p:cNvSpPr txBox="1"/>
          <p:nvPr/>
        </p:nvSpPr>
        <p:spPr>
          <a:xfrm>
            <a:off x="3518703" y="5942739"/>
            <a:ext cx="6481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8B00"/>
              </a:solidFill>
              <a:effectLst/>
              <a:highlight>
                <a:srgbClr val="BFBFBF"/>
              </a:highlight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C5819-0C1C-C198-3818-851190D25C63}"/>
              </a:ext>
            </a:extLst>
          </p:cNvPr>
          <p:cNvSpPr txBox="1"/>
          <p:nvPr/>
        </p:nvSpPr>
        <p:spPr>
          <a:xfrm>
            <a:off x="2935570" y="5936807"/>
            <a:ext cx="5784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ED8B00"/>
              </a:solidFill>
              <a:effectLst/>
              <a:uLnTx/>
              <a:uFillTx/>
              <a:latin typeface="Open Sans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B5E3A-465D-E6BD-8C7D-9754674F1830}"/>
              </a:ext>
            </a:extLst>
          </p:cNvPr>
          <p:cNvSpPr txBox="1"/>
          <p:nvPr/>
        </p:nvSpPr>
        <p:spPr>
          <a:xfrm>
            <a:off x="850605" y="457200"/>
            <a:ext cx="622529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Customer </a:t>
            </a:r>
            <a:r>
              <a:rPr lang="en-GB" b="1">
                <a:solidFill>
                  <a:prstClr val="black"/>
                </a:solidFill>
                <a:latin typeface="Aptos" panose="02110004020202020204"/>
              </a:rPr>
              <a:t>D 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Adoption Stats 5 years after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0C221-C139-FA9F-916F-DA065D85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5" y="2190307"/>
            <a:ext cx="11087670" cy="20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6683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677E3-D4A0-2ED9-F902-592D12D1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B5331-B4AB-62B5-9343-41D279B5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12" y="253741"/>
            <a:ext cx="5090026" cy="738000"/>
          </a:xfrm>
        </p:spPr>
        <p:txBody>
          <a:bodyPr/>
          <a:lstStyle/>
          <a:p>
            <a:r>
              <a:rPr lang="en-US" sz="2400"/>
              <a:t>Guidance &amp;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30F83-5FE5-F76D-DC72-6835FAAF8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028" y="374615"/>
            <a:ext cx="4948749" cy="135472"/>
          </a:xfrm>
        </p:spPr>
        <p:txBody>
          <a:bodyPr/>
          <a:lstStyle/>
          <a:p>
            <a:pPr fontAlgn="base">
              <a:lnSpc>
                <a:spcPct val="130000"/>
              </a:lnSpc>
              <a:buClr>
                <a:srgbClr val="FFC000"/>
              </a:buClr>
            </a:pP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</a:p>
          <a:p>
            <a:pPr indent="0" fontAlgn="base">
              <a:lnSpc>
                <a:spcPct val="130000"/>
              </a:lnSpc>
              <a:buClr>
                <a:srgbClr val="FFC000"/>
              </a:buClr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Hub: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 tour of our comprehensive guidance for admin, employees and managers guidance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here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and Communications Materials: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our handy editable resources here including our communication plan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Success Support: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contact our team at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cr.clarissa@oneadvanced.com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Support Team: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 or login to our support portal 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3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GB" sz="1400" b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Placeholder 11" descr="A conference room with a table and chairs&#10;&#10;Description automatically generated">
            <a:extLst>
              <a:ext uri="{FF2B5EF4-FFF2-40B4-BE49-F238E27FC236}">
                <a16:creationId xmlns:a16="http://schemas.microsoft.com/office/drawing/2014/main" id="{596BE084-A4A0-AE28-2700-8297E74D18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754" b="754"/>
          <a:stretch>
            <a:fillRect/>
          </a:stretch>
        </p:blipFill>
        <p:spPr>
          <a:xfrm>
            <a:off x="0" y="-1"/>
            <a:ext cx="12191999" cy="7060019"/>
          </a:xfrm>
        </p:spPr>
      </p:pic>
    </p:spTree>
    <p:extLst>
      <p:ext uri="{BB962C8B-B14F-4D97-AF65-F5344CB8AC3E}">
        <p14:creationId xmlns:p14="http://schemas.microsoft.com/office/powerpoint/2010/main" val="41692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3A2DDE-EC1D-08A3-3EA0-EFFC13FA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56" b="52083"/>
          <a:stretch/>
        </p:blipFill>
        <p:spPr>
          <a:xfrm>
            <a:off x="474427" y="912950"/>
            <a:ext cx="11035802" cy="52592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600C1-41E2-9C47-1C2E-C9C54161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31A8E9-B4CF-5643-AF96-CB4C768DAD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5252C">
                    <a:lumMod val="25000"/>
                    <a:lumOff val="75000"/>
                  </a:srgbClr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25000"/>
                  <a:lumOff val="75000"/>
                </a:srgbClr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34DBE9-4436-42AD-4E2B-E403DEF22FDD}"/>
              </a:ext>
            </a:extLst>
          </p:cNvPr>
          <p:cNvSpPr txBox="1">
            <a:spLocks/>
          </p:cNvSpPr>
          <p:nvPr/>
        </p:nvSpPr>
        <p:spPr>
          <a:xfrm>
            <a:off x="265814" y="828437"/>
            <a:ext cx="11079123" cy="5955138"/>
          </a:xfrm>
          <a:prstGeom prst="rect">
            <a:avLst/>
          </a:prstGeom>
        </p:spPr>
        <p:txBody>
          <a:bodyPr vert="horz" lIns="0" tIns="0" rIns="14400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00" indent="-288000" algn="l" defTabSz="914400" rtl="0" eaLnBrk="1" latinLnBrk="0" hangingPunct="1">
              <a:lnSpc>
                <a:spcPct val="14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Pct val="130000"/>
              <a:buFont typeface="Open Sans" panose="020B0606030504020204" pitchFamily="34" charset="0"/>
              <a:buChar char="›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4000" indent="-216000" algn="l" defTabSz="914400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2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Open Sans" panose="020B0606030504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8000" indent="-144000" algn="l" defTabSz="914400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200"/>
              </a:spcAft>
              <a:buFont typeface="Open Sans" panose="020B0606030504020204" pitchFamily="34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1450" indent="-1714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40000"/>
              </a:lnSpc>
              <a:spcBef>
                <a:spcPts val="300"/>
              </a:spcBef>
              <a:spcAft>
                <a:spcPts val="200"/>
              </a:spcAft>
              <a:buClr>
                <a:srgbClr val="F15D22"/>
              </a:buClr>
              <a:buSzPct val="130000"/>
              <a:buFont typeface="Open Sans" panose="020B0606030504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F3772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F3772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F3772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6F8BF77-FC79-C772-9258-816068AD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3" y="1326877"/>
            <a:ext cx="10862792" cy="38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25252C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89688-7AF3-DF1E-826C-0A4835786A29}"/>
              </a:ext>
            </a:extLst>
          </p:cNvPr>
          <p:cNvSpPr/>
          <p:nvPr/>
        </p:nvSpPr>
        <p:spPr>
          <a:xfrm>
            <a:off x="9892395" y="1340093"/>
            <a:ext cx="1409252" cy="354531"/>
          </a:xfrm>
          <a:prstGeom prst="rect">
            <a:avLst/>
          </a:prstGeom>
          <a:solidFill>
            <a:srgbClr val="F15D22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8BEAC82-8FEA-2A1F-39A1-6FE3160E8EA8}"/>
              </a:ext>
            </a:extLst>
          </p:cNvPr>
          <p:cNvSpPr txBox="1">
            <a:spLocks/>
          </p:cNvSpPr>
          <p:nvPr/>
        </p:nvSpPr>
        <p:spPr>
          <a:xfrm>
            <a:off x="482672" y="164978"/>
            <a:ext cx="10606319" cy="68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5252C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Guidance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2128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256D3-B27A-D9C6-DA8A-CF2A407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C1D7B5-1C67-98B5-CEB2-D55FF6FF7A88}"/>
              </a:ext>
            </a:extLst>
          </p:cNvPr>
          <p:cNvSpPr txBox="1">
            <a:spLocks/>
          </p:cNvSpPr>
          <p:nvPr/>
        </p:nvSpPr>
        <p:spPr>
          <a:xfrm>
            <a:off x="1149849" y="2507409"/>
            <a:ext cx="6443257" cy="17777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n-US" sz="6000" spc="-50"/>
              <a:t>Thank you for </a:t>
            </a:r>
            <a:r>
              <a:rPr lang="en-US" sz="6000" spc="-50">
                <a:solidFill>
                  <a:schemeClr val="tx2"/>
                </a:solidFill>
              </a:rPr>
              <a:t>your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FA438-66A8-6C6F-2701-44AF210B3F31}"/>
              </a:ext>
            </a:extLst>
          </p:cNvPr>
          <p:cNvSpPr/>
          <p:nvPr/>
        </p:nvSpPr>
        <p:spPr>
          <a:xfrm>
            <a:off x="5063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19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256D3-B27A-D9C6-DA8A-CF2A407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36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08B2C5-F0B8-CDD2-FAF4-BBAC779A7AC5}"/>
              </a:ext>
            </a:extLst>
          </p:cNvPr>
          <p:cNvGrpSpPr/>
          <p:nvPr/>
        </p:nvGrpSpPr>
        <p:grpSpPr>
          <a:xfrm>
            <a:off x="1190908" y="3581400"/>
            <a:ext cx="9971209" cy="372831"/>
            <a:chOff x="1190908" y="3927281"/>
            <a:chExt cx="9971209" cy="37283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2C29080-8050-A353-34A0-00C7C710A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0908" y="3927281"/>
              <a:ext cx="372831" cy="372831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7B68FCA1-817E-5917-1B2C-740295FC98B7}"/>
                </a:ext>
              </a:extLst>
            </p:cNvPr>
            <p:cNvSpPr txBox="1">
              <a:spLocks/>
            </p:cNvSpPr>
            <p:nvPr/>
          </p:nvSpPr>
          <p:spPr>
            <a:xfrm>
              <a:off x="1693805" y="3979892"/>
              <a:ext cx="1978833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+44(0) 330 343 4000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F949229-FC4F-CF6B-DC58-9D87C2CBB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5165" y="3966176"/>
              <a:ext cx="375506" cy="295040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6CE7231-02A9-E6C4-EBE8-08E412FB7303}"/>
                </a:ext>
              </a:extLst>
            </p:cNvPr>
            <p:cNvSpPr txBox="1">
              <a:spLocks/>
            </p:cNvSpPr>
            <p:nvPr/>
          </p:nvSpPr>
          <p:spPr>
            <a:xfrm>
              <a:off x="5197632" y="3979892"/>
              <a:ext cx="2310527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www.oneadvanced.com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4503D6-8E34-A949-6591-9D5D5218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9123" y="3966176"/>
              <a:ext cx="375506" cy="295040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2F92D30B-A882-8709-7579-83F9A3569BE2}"/>
                </a:ext>
              </a:extLst>
            </p:cNvPr>
            <p:cNvSpPr txBox="1">
              <a:spLocks/>
            </p:cNvSpPr>
            <p:nvPr/>
          </p:nvSpPr>
          <p:spPr>
            <a:xfrm>
              <a:off x="8851590" y="3979892"/>
              <a:ext cx="2310527" cy="224555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Montserrat SemiBold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1600" b="0" kern="1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hello@advanced.com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58357287-C1DF-758E-C692-66B6339E43F1}"/>
              </a:ext>
            </a:extLst>
          </p:cNvPr>
          <p:cNvSpPr txBox="1">
            <a:spLocks/>
          </p:cNvSpPr>
          <p:nvPr/>
        </p:nvSpPr>
        <p:spPr>
          <a:xfrm>
            <a:off x="2532063" y="2328182"/>
            <a:ext cx="7127875" cy="49431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Connect with 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C6F101-3DFD-380F-1F40-32E8BE69460C}"/>
              </a:ext>
            </a:extLst>
          </p:cNvPr>
          <p:cNvSpPr/>
          <p:nvPr/>
        </p:nvSpPr>
        <p:spPr>
          <a:xfrm>
            <a:off x="5063" y="0"/>
            <a:ext cx="216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47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920CD-A4BC-A1E9-BAF1-2B46FAA7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31A8E9-B4CF-5643-AF96-CB4C768DAD63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E3E923-3EF0-F2DD-3E0F-CDA1C7FD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534278"/>
            <a:ext cx="10606320" cy="687600"/>
          </a:xfrm>
        </p:spPr>
        <p:txBody>
          <a:bodyPr/>
          <a:lstStyle/>
          <a:p>
            <a:r>
              <a:rPr lang="en-GB"/>
              <a:t>What is Continuous Performance Management?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F3786-7D13-0C35-1BDD-5FF7DC579B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31925" y="2636454"/>
            <a:ext cx="8931275" cy="1836738"/>
          </a:xfrm>
        </p:spPr>
        <p:txBody>
          <a:bodyPr>
            <a:normAutofit/>
          </a:bodyPr>
          <a:lstStyle/>
          <a:p>
            <a:pPr marL="90000" indent="0" algn="ctr">
              <a:lnSpc>
                <a:spcPct val="120000"/>
              </a:lnSpc>
              <a:buNone/>
            </a:pPr>
            <a:r>
              <a:rPr lang="en-GB" sz="2400" b="1" dirty="0">
                <a:solidFill>
                  <a:schemeClr val="accent1"/>
                </a:solidFill>
                <a:latin typeface="+mn-lt"/>
              </a:rPr>
              <a:t>An </a:t>
            </a:r>
            <a:r>
              <a:rPr lang="en-GB" sz="2400" b="1" u="sng" dirty="0">
                <a:solidFill>
                  <a:schemeClr val="accent1"/>
                </a:solidFill>
                <a:latin typeface="+mn-lt"/>
              </a:rPr>
              <a:t>ongoing interaction between an employee and manager</a:t>
            </a:r>
            <a:r>
              <a:rPr lang="en-GB" sz="2400" b="1" dirty="0">
                <a:solidFill>
                  <a:schemeClr val="accent1"/>
                </a:solidFill>
                <a:latin typeface="+mn-lt"/>
              </a:rPr>
              <a:t>, focused on </a:t>
            </a:r>
            <a:r>
              <a:rPr lang="en-GB" sz="2400" b="1" u="sng" dirty="0">
                <a:solidFill>
                  <a:schemeClr val="accent1"/>
                </a:solidFill>
                <a:latin typeface="+mn-lt"/>
              </a:rPr>
              <a:t>developing the individual to achieve high performance</a:t>
            </a:r>
            <a:r>
              <a:rPr lang="en-GB" sz="2400" b="1" dirty="0">
                <a:solidFill>
                  <a:schemeClr val="accent1"/>
                </a:solidFill>
                <a:latin typeface="+mn-lt"/>
              </a:rPr>
              <a:t> for the </a:t>
            </a:r>
            <a:r>
              <a:rPr lang="en-GB" sz="2400" b="1" u="sng" dirty="0">
                <a:solidFill>
                  <a:schemeClr val="accent1"/>
                </a:solidFill>
                <a:latin typeface="+mn-lt"/>
              </a:rPr>
              <a:t>benefit of themselves and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52444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B8628D21-0298-5CA6-BB24-79A22E92E51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660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242185-8B46-C837-C94F-085D4EDC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continuous performance management benefits me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5B08E-D82C-65EC-CFC1-105BB5A2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2996-7DCA-AA75-2052-D0EF3B9B0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E23F13"/>
                </a:solidFill>
              </a:rPr>
              <a:t>Employees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31DCAD-B079-9218-021B-83FF0A941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Understand my near-term goals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Frequent feedback from peers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Regular airtime with my manager</a:t>
            </a:r>
          </a:p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C2AB9F-0F8C-E946-6992-AC4E4627E5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E23F13"/>
                </a:solidFill>
              </a:rPr>
              <a:t>Managers</a:t>
            </a:r>
          </a:p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B242FE-8CBD-FA09-10D0-071B372C6F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Uncover blockers in my teams’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Ensure my team are aligned to our mission and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Provide scalable development plans</a:t>
            </a:r>
          </a:p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305C58-F2DF-A4D9-62D8-6E71ACEFB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E23F13"/>
                </a:solidFill>
              </a:rPr>
              <a:t>HR / Leadership</a:t>
            </a:r>
          </a:p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06BB9A-3435-F9FB-0FB4-1847F7557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Enable data informed decisions about pay and succession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Identify current training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Consistently recognise high or low performers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6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1B4E-83CC-7DE5-8DB4-D5C5C7A0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1863B-496A-428C-A78C-C2EED1C87D7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2C2C2B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2C2B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DB0FE1-5B91-9354-8718-1B79826E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Unlock</a:t>
            </a:r>
            <a:r>
              <a:rPr lang="en-GB"/>
              <a:t> Continuous Performance Management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D963F-0C70-E8FC-DC75-9D09293B59E9}"/>
              </a:ext>
            </a:extLst>
          </p:cNvPr>
          <p:cNvSpPr/>
          <p:nvPr/>
        </p:nvSpPr>
        <p:spPr bwMode="auto">
          <a:xfrm>
            <a:off x="1264603" y="1815445"/>
            <a:ext cx="4025903" cy="45624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E31C79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929A7-0FF9-B89B-C203-8CB0C61DE109}"/>
              </a:ext>
            </a:extLst>
          </p:cNvPr>
          <p:cNvSpPr txBox="1"/>
          <p:nvPr/>
        </p:nvSpPr>
        <p:spPr>
          <a:xfrm>
            <a:off x="1264603" y="2087169"/>
            <a:ext cx="402590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Annual Appraisals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7A061-3512-6F61-5CA8-03F9DC259213}"/>
              </a:ext>
            </a:extLst>
          </p:cNvPr>
          <p:cNvSpPr/>
          <p:nvPr/>
        </p:nvSpPr>
        <p:spPr bwMode="auto">
          <a:xfrm>
            <a:off x="6096000" y="1793875"/>
            <a:ext cx="4025903" cy="45624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C2C2B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3302E-B726-390A-3D86-14BF006B4A9F}"/>
              </a:ext>
            </a:extLst>
          </p:cNvPr>
          <p:cNvSpPr txBox="1"/>
          <p:nvPr/>
        </p:nvSpPr>
        <p:spPr>
          <a:xfrm>
            <a:off x="6096000" y="2086299"/>
            <a:ext cx="402590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Continuous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A915E0-8B93-1070-9006-E88605D7FA8D}"/>
              </a:ext>
            </a:extLst>
          </p:cNvPr>
          <p:cNvSpPr txBox="1"/>
          <p:nvPr/>
        </p:nvSpPr>
        <p:spPr>
          <a:xfrm>
            <a:off x="1865823" y="2577480"/>
            <a:ext cx="321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Annual appraisals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do not improve performance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. In 30% of cases they can be a detriment 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psychological bulletin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22A7DD-AE87-2240-67AD-CCB35F4888D3}"/>
              </a:ext>
            </a:extLst>
          </p:cNvPr>
          <p:cNvSpPr txBox="1"/>
          <p:nvPr/>
        </p:nvSpPr>
        <p:spPr>
          <a:xfrm>
            <a:off x="1865823" y="3900919"/>
            <a:ext cx="321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95% of managers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are unsatisfied with the outcomes 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CEB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C1C9FE-B3D0-44C8-C2D9-7ECDF1A07B4E}"/>
              </a:ext>
            </a:extLst>
          </p:cNvPr>
          <p:cNvSpPr txBox="1"/>
          <p:nvPr/>
        </p:nvSpPr>
        <p:spPr>
          <a:xfrm>
            <a:off x="1865823" y="4978137"/>
            <a:ext cx="321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75% of employees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see them as being unfair (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Towers Watson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95BAAF-5064-22E1-BA97-B8D8A8529FC9}"/>
              </a:ext>
            </a:extLst>
          </p:cNvPr>
          <p:cNvSpPr txBox="1"/>
          <p:nvPr/>
        </p:nvSpPr>
        <p:spPr>
          <a:xfrm>
            <a:off x="6812656" y="2524687"/>
            <a:ext cx="321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Organisations are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1.4x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 more likely to meet financial targets 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Gallup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F071D0-AAFC-B9ED-5568-978C02088F50}"/>
              </a:ext>
            </a:extLst>
          </p:cNvPr>
          <p:cNvSpPr txBox="1"/>
          <p:nvPr/>
        </p:nvSpPr>
        <p:spPr>
          <a:xfrm>
            <a:off x="6812656" y="3555203"/>
            <a:ext cx="321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13% increase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in employee engagement 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Gartner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AAB4D8-7033-1063-45CA-C06B92153F43}"/>
              </a:ext>
            </a:extLst>
          </p:cNvPr>
          <p:cNvSpPr txBox="1"/>
          <p:nvPr/>
        </p:nvSpPr>
        <p:spPr>
          <a:xfrm>
            <a:off x="6812656" y="4479183"/>
            <a:ext cx="321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23F13"/>
                </a:solidFill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1.7x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 more likely to delight customers (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Deloitte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121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3B8C-93A3-F154-CA5D-487315C7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4500"/>
              </a:lnSpc>
              <a:defRPr/>
            </a:pPr>
            <a:r>
              <a:rPr lang="en-US" sz="4000" spc="-100">
                <a:solidFill>
                  <a:srgbClr val="25252C"/>
                </a:solidFill>
              </a:rPr>
              <a:t>Continuous </a:t>
            </a:r>
            <a:br>
              <a:rPr lang="en-US" sz="4000" spc="-100">
                <a:solidFill>
                  <a:srgbClr val="25252C"/>
                </a:solidFill>
              </a:rPr>
            </a:br>
            <a:r>
              <a:rPr lang="en-US" sz="4000" spc="-100">
                <a:solidFill>
                  <a:srgbClr val="25252C"/>
                </a:solidFill>
              </a:rPr>
              <a:t>Performance Management Principles</a:t>
            </a:r>
            <a:br>
              <a:rPr lang="en-US" sz="4000" spc="-100">
                <a:solidFill>
                  <a:srgbClr val="25252C"/>
                </a:solidFill>
              </a:rPr>
            </a:br>
            <a:endParaRPr lang="en-GB">
              <a:solidFill>
                <a:srgbClr val="25252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1FE02-397A-294F-2896-15498268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7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CC983-59A2-E0DB-D1DF-A314A557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A8E9-B4CF-5643-AF96-CB4C768DAD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95A55D61-A071-1802-E0D9-ADF8162C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chemeClr val="tx2"/>
                </a:solidFill>
                <a:latin typeface="+mj-lt"/>
              </a:rPr>
              <a:t>4 core principles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57429-03B4-6287-AC47-5A747B88A4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8403" y="2787081"/>
            <a:ext cx="2305523" cy="317667"/>
          </a:xfrm>
        </p:spPr>
        <p:txBody>
          <a:bodyPr/>
          <a:lstStyle/>
          <a:p>
            <a:pPr algn="ctr"/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Agile objectives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24912B0-A94F-4AFC-DA61-FCD6F2EB43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1833" y="2788532"/>
            <a:ext cx="2887875" cy="316216"/>
          </a:xfrm>
        </p:spPr>
        <p:txBody>
          <a:bodyPr/>
          <a:lstStyle/>
          <a:p>
            <a:pPr algn="ctr"/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Real-time feedback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D6A620-F934-AE11-DDD1-FCFAF91453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0580" y="5406446"/>
            <a:ext cx="3060720" cy="687600"/>
          </a:xfrm>
        </p:spPr>
        <p:txBody>
          <a:bodyPr/>
          <a:lstStyle/>
          <a:p>
            <a:pPr algn="ctr"/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Meaningful coaching conversations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E8C8F40-14B6-E43C-6625-E4F0C9404B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53327" y="5439738"/>
            <a:ext cx="3060720" cy="316217"/>
          </a:xfrm>
        </p:spPr>
        <p:txBody>
          <a:bodyPr/>
          <a:lstStyle/>
          <a:p>
            <a:pPr algn="ctr"/>
            <a:r>
              <a:rPr lang="en-GB" sz="2000">
                <a:latin typeface="+mn-lt"/>
                <a:ea typeface="Verdana" pitchFamily="34" charset="0"/>
                <a:cs typeface="Verdana" pitchFamily="34" charset="0"/>
              </a:rPr>
              <a:t>Data driven decisions</a:t>
            </a:r>
          </a:p>
        </p:txBody>
      </p:sp>
      <p:sp>
        <p:nvSpPr>
          <p:cNvPr id="12" name="Freeform 349">
            <a:extLst>
              <a:ext uri="{FF2B5EF4-FFF2-40B4-BE49-F238E27FC236}">
                <a16:creationId xmlns:a16="http://schemas.microsoft.com/office/drawing/2014/main" id="{EB5DB376-F38B-6956-F4FD-0763A3FA99F7}"/>
              </a:ext>
            </a:extLst>
          </p:cNvPr>
          <p:cNvSpPr>
            <a:spLocks noEditPoints="1"/>
          </p:cNvSpPr>
          <p:nvPr/>
        </p:nvSpPr>
        <p:spPr bwMode="auto">
          <a:xfrm>
            <a:off x="8306172" y="1866903"/>
            <a:ext cx="474398" cy="467923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91">
            <a:extLst>
              <a:ext uri="{FF2B5EF4-FFF2-40B4-BE49-F238E27FC236}">
                <a16:creationId xmlns:a16="http://schemas.microsoft.com/office/drawing/2014/main" id="{95638002-B715-C21F-9F2F-136DE0E76F7C}"/>
              </a:ext>
            </a:extLst>
          </p:cNvPr>
          <p:cNvSpPr>
            <a:spLocks noEditPoints="1"/>
          </p:cNvSpPr>
          <p:nvPr/>
        </p:nvSpPr>
        <p:spPr bwMode="auto">
          <a:xfrm>
            <a:off x="2748433" y="4390645"/>
            <a:ext cx="470632" cy="46792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77">
            <a:extLst>
              <a:ext uri="{FF2B5EF4-FFF2-40B4-BE49-F238E27FC236}">
                <a16:creationId xmlns:a16="http://schemas.microsoft.com/office/drawing/2014/main" id="{1B1F6B65-59C7-7F73-F0D3-295072CE30EE}"/>
              </a:ext>
            </a:extLst>
          </p:cNvPr>
          <p:cNvSpPr>
            <a:spLocks noEditPoints="1"/>
          </p:cNvSpPr>
          <p:nvPr/>
        </p:nvSpPr>
        <p:spPr bwMode="auto">
          <a:xfrm>
            <a:off x="2515139" y="1866903"/>
            <a:ext cx="470632" cy="467924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98">
            <a:extLst>
              <a:ext uri="{FF2B5EF4-FFF2-40B4-BE49-F238E27FC236}">
                <a16:creationId xmlns:a16="http://schemas.microsoft.com/office/drawing/2014/main" id="{C29D668F-7904-7539-5A79-B2B243EFA655}"/>
              </a:ext>
            </a:extLst>
          </p:cNvPr>
          <p:cNvSpPr>
            <a:spLocks noEditPoints="1"/>
          </p:cNvSpPr>
          <p:nvPr/>
        </p:nvSpPr>
        <p:spPr bwMode="auto">
          <a:xfrm>
            <a:off x="8589280" y="4504945"/>
            <a:ext cx="470632" cy="467924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7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DEE72E9-F284-65C2-50BB-865FF7C0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967" y="819872"/>
            <a:ext cx="4892326" cy="5053517"/>
          </a:xfrm>
        </p:spPr>
        <p:txBody>
          <a:bodyPr vert="horz" lIns="0" tIns="0" rIns="108000" bIns="0" rtlCol="0" anchor="t">
            <a:noAutofit/>
          </a:bodyPr>
          <a:lstStyle/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Appreciated</a:t>
            </a:r>
            <a:endParaRPr lang="en-US" sz="2000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Informal and frequent</a:t>
            </a:r>
            <a:endParaRPr lang="en-US" sz="2000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Authentic, supportive</a:t>
            </a:r>
            <a:endParaRPr lang="en-US" sz="2000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 sz="2000">
                <a:latin typeface="+mn-lt"/>
                <a:ea typeface="Open Sans"/>
                <a:cs typeface="Open Sans"/>
              </a:rPr>
              <a:t>Developmental</a:t>
            </a:r>
            <a:r>
              <a:rPr lang="en-GB">
                <a:latin typeface="+mn-lt"/>
                <a:ea typeface="Open Sans"/>
                <a:cs typeface="Open Sans"/>
              </a:rPr>
              <a:t>, future-focused</a:t>
            </a:r>
            <a:endParaRPr lang="en-US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</a:rPr>
              <a:t>Given in the moment or soon afterwards </a:t>
            </a:r>
          </a:p>
          <a:p>
            <a:pPr marL="342900" indent="-34290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GB">
                <a:latin typeface="+mn-lt"/>
                <a:ea typeface="Open Sans"/>
                <a:cs typeface="Open Sans"/>
                <a:hlinkClick r:id="rId2"/>
              </a:rPr>
              <a:t>Feedback Settings</a:t>
            </a:r>
          </a:p>
          <a:p>
            <a:pPr indent="0">
              <a:lnSpc>
                <a:spcPct val="200000"/>
              </a:lnSpc>
            </a:pPr>
            <a:endParaRPr lang="en-GB">
              <a:latin typeface="+mn-lt"/>
              <a:ea typeface="Open Sans"/>
              <a:cs typeface="Open Sans"/>
            </a:endParaRPr>
          </a:p>
          <a:p>
            <a:pPr indent="0">
              <a:lnSpc>
                <a:spcPct val="200000"/>
              </a:lnSpc>
            </a:pPr>
            <a:endParaRPr lang="en-US" sz="2000" b="0">
              <a:latin typeface="+mn-lt"/>
              <a:ea typeface="Open Sans"/>
              <a:cs typeface="Open San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reeform 349">
            <a:extLst>
              <a:ext uri="{FF2B5EF4-FFF2-40B4-BE49-F238E27FC236}">
                <a16:creationId xmlns:a16="http://schemas.microsoft.com/office/drawing/2014/main" id="{B0229FF0-3BF9-9D19-DA0F-BAA60F5C1C22}"/>
              </a:ext>
            </a:extLst>
          </p:cNvPr>
          <p:cNvSpPr>
            <a:spLocks noEditPoints="1"/>
          </p:cNvSpPr>
          <p:nvPr/>
        </p:nvSpPr>
        <p:spPr bwMode="auto">
          <a:xfrm>
            <a:off x="2446915" y="1279727"/>
            <a:ext cx="580991" cy="57764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12C31-76BF-5FEC-1F1B-8A11EABFD7E2}"/>
              </a:ext>
            </a:extLst>
          </p:cNvPr>
          <p:cNvSpPr txBox="1"/>
          <p:nvPr/>
        </p:nvSpPr>
        <p:spPr>
          <a:xfrm>
            <a:off x="549467" y="2438401"/>
            <a:ext cx="43758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Montserrat SemiBold"/>
                <a:ea typeface="Verdana"/>
              </a:rPr>
              <a:t>Real-time Feedback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F3DAC1FB-6104-A6C2-F7C1-89A0FB02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47" y="6356350"/>
            <a:ext cx="390053" cy="365125"/>
          </a:xfrm>
        </p:spPr>
        <p:txBody>
          <a:bodyPr/>
          <a:lstStyle/>
          <a:p>
            <a:fld id="{3531A8E9-B4CF-5643-AF96-CB4C768DAD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9ED90-6BC0-D180-4F46-FF670790DEBF}"/>
              </a:ext>
            </a:extLst>
          </p:cNvPr>
          <p:cNvSpPr txBox="1"/>
          <p:nvPr/>
        </p:nvSpPr>
        <p:spPr>
          <a:xfrm>
            <a:off x="256978" y="3443178"/>
            <a:ext cx="50486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j-ea"/>
                <a:cs typeface="Arial" panose="020B0604020202020204" pitchFamily="34" charset="0"/>
              </a:rPr>
              <a:t>For optimum performance and motivation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Arial" panose="020B0604020202020204" pitchFamily="34" charset="0"/>
              </a:rPr>
              <a:t>individuals should receive feedback at least every 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Arial" panose="020B0604020202020204" pitchFamily="34" charset="0"/>
              </a:rPr>
              <a:t> weeks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Arial" panose="020B0604020202020204" pitchFamily="34" charset="0"/>
              </a:rPr>
              <a:t>the ratio of positive to constructive feedback should be 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Arial" panose="020B0604020202020204" pitchFamily="34" charset="0"/>
              </a:rPr>
              <a:t>3:1</a:t>
            </a:r>
          </a:p>
        </p:txBody>
      </p:sp>
    </p:spTree>
    <p:extLst>
      <p:ext uri="{BB962C8B-B14F-4D97-AF65-F5344CB8AC3E}">
        <p14:creationId xmlns:p14="http://schemas.microsoft.com/office/powerpoint/2010/main" val="299570345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 Theme">
  <a:themeElements>
    <a:clrScheme name="Custom 1">
      <a:dk1>
        <a:srgbClr val="25252C"/>
      </a:dk1>
      <a:lt1>
        <a:srgbClr val="FFFFFF"/>
      </a:lt1>
      <a:dk2>
        <a:srgbClr val="F15D22"/>
      </a:dk2>
      <a:lt2>
        <a:srgbClr val="FFFFFF"/>
      </a:lt2>
      <a:accent1>
        <a:srgbClr val="F37720"/>
      </a:accent1>
      <a:accent2>
        <a:srgbClr val="F6911E"/>
      </a:accent2>
      <a:accent3>
        <a:srgbClr val="FCC54C"/>
      </a:accent3>
      <a:accent4>
        <a:srgbClr val="FFDB9B"/>
      </a:accent4>
      <a:accent5>
        <a:srgbClr val="2C4FB2"/>
      </a:accent5>
      <a:accent6>
        <a:srgbClr val="19191F"/>
      </a:accent6>
      <a:hlink>
        <a:srgbClr val="2C4FB2"/>
      </a:hlink>
      <a:folHlink>
        <a:srgbClr val="1F377D"/>
      </a:folHlink>
    </a:clrScheme>
    <a:fontScheme name="Advanced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vanced-Powerpoint-V2" id="{370C3440-BEBE-4A9F-B8C4-44315A426A9E}" vid="{B24C02D9-A6C0-4FA3-A41B-D7015D692ACF}"/>
    </a:ext>
  </a:extLst>
</a:theme>
</file>

<file path=ppt/theme/theme2.xml><?xml version="1.0" encoding="utf-8"?>
<a:theme xmlns:a="http://schemas.openxmlformats.org/drawingml/2006/main" name="Light">
  <a:themeElements>
    <a:clrScheme name="Advanced Theme">
      <a:dk1>
        <a:srgbClr val="575756"/>
      </a:dk1>
      <a:lt1>
        <a:srgbClr val="FFFFFF"/>
      </a:lt1>
      <a:dk2>
        <a:srgbClr val="E45A00"/>
      </a:dk2>
      <a:lt2>
        <a:srgbClr val="FFCD00"/>
      </a:lt2>
      <a:accent1>
        <a:srgbClr val="ED8B00"/>
      </a:accent1>
      <a:accent2>
        <a:srgbClr val="D69A00"/>
      </a:accent2>
      <a:accent3>
        <a:srgbClr val="E31C79"/>
      </a:accent3>
      <a:accent4>
        <a:srgbClr val="702F8A"/>
      </a:accent4>
      <a:accent5>
        <a:srgbClr val="DA291C"/>
      </a:accent5>
      <a:accent6>
        <a:srgbClr val="9A3324"/>
      </a:accent6>
      <a:hlink>
        <a:srgbClr val="009FDF"/>
      </a:hlink>
      <a:folHlink>
        <a:srgbClr val="87C0FF"/>
      </a:folHlink>
    </a:clrScheme>
    <a:fontScheme name="Custom 2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accent1"/>
            </a:solidFill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Blank Pre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vanced_PPT_Template_BETA_for_PB_user_group_only1" id="{10218F21-8E98-426B-8B72-0A762E8C68E4}" vid="{227291FA-48F2-482A-8E5D-EF8837145E62}"/>
    </a:ext>
  </a:extLst>
</a:theme>
</file>

<file path=ppt/theme/theme3.xml><?xml version="1.0" encoding="utf-8"?>
<a:theme xmlns:a="http://schemas.openxmlformats.org/drawingml/2006/main" name="1_Advanced Theme">
  <a:themeElements>
    <a:clrScheme name="Custom 2">
      <a:dk1>
        <a:srgbClr val="25252C"/>
      </a:dk1>
      <a:lt1>
        <a:srgbClr val="FFFFFF"/>
      </a:lt1>
      <a:dk2>
        <a:srgbClr val="F15D22"/>
      </a:dk2>
      <a:lt2>
        <a:srgbClr val="FFFFFF"/>
      </a:lt2>
      <a:accent1>
        <a:srgbClr val="F37720"/>
      </a:accent1>
      <a:accent2>
        <a:srgbClr val="F6911E"/>
      </a:accent2>
      <a:accent3>
        <a:srgbClr val="FCC54C"/>
      </a:accent3>
      <a:accent4>
        <a:srgbClr val="FFDB9B"/>
      </a:accent4>
      <a:accent5>
        <a:srgbClr val="2D4FB2"/>
      </a:accent5>
      <a:accent6>
        <a:srgbClr val="19191F"/>
      </a:accent6>
      <a:hlink>
        <a:srgbClr val="2D4FB2"/>
      </a:hlink>
      <a:folHlink>
        <a:srgbClr val="1F377D"/>
      </a:folHlink>
    </a:clrScheme>
    <a:fontScheme name="Advanced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pBlue">
    <a:dk1>
      <a:srgbClr val="000000"/>
    </a:dk1>
    <a:lt1>
      <a:srgbClr val="FFFFFF"/>
    </a:lt1>
    <a:dk2>
      <a:srgbClr val="5E5E5E"/>
    </a:dk2>
    <a:lt2>
      <a:srgbClr val="D5D5D5"/>
    </a:lt2>
    <a:accent1>
      <a:srgbClr val="3170F6"/>
    </a:accent1>
    <a:accent2>
      <a:srgbClr val="671EE1"/>
    </a:accent2>
    <a:accent3>
      <a:srgbClr val="59C3F9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pBlue">
    <a:dk1>
      <a:srgbClr val="000000"/>
    </a:dk1>
    <a:lt1>
      <a:srgbClr val="FFFFFF"/>
    </a:lt1>
    <a:dk2>
      <a:srgbClr val="5E5E5E"/>
    </a:dk2>
    <a:lt2>
      <a:srgbClr val="D5D5D5"/>
    </a:lt2>
    <a:accent1>
      <a:srgbClr val="3170F6"/>
    </a:accent1>
    <a:accent2>
      <a:srgbClr val="671EE1"/>
    </a:accent2>
    <a:accent3>
      <a:srgbClr val="59C3F9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pBlue">
    <a:dk1>
      <a:srgbClr val="000000"/>
    </a:dk1>
    <a:lt1>
      <a:srgbClr val="FFFFFF"/>
    </a:lt1>
    <a:dk2>
      <a:srgbClr val="5E5E5E"/>
    </a:dk2>
    <a:lt2>
      <a:srgbClr val="D5D5D5"/>
    </a:lt2>
    <a:accent1>
      <a:srgbClr val="3170F6"/>
    </a:accent1>
    <a:accent2>
      <a:srgbClr val="671EE1"/>
    </a:accent2>
    <a:accent3>
      <a:srgbClr val="59C3F9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492D895192841BC43A265C10532FF" ma:contentTypeVersion="4" ma:contentTypeDescription="Create a new document." ma:contentTypeScope="" ma:versionID="edef86d2ff86a5b7bb1b209e166a3f82">
  <xsd:schema xmlns:xsd="http://www.w3.org/2001/XMLSchema" xmlns:xs="http://www.w3.org/2001/XMLSchema" xmlns:p="http://schemas.microsoft.com/office/2006/metadata/properties" xmlns:ns2="24261bd5-10a9-4b57-9ac3-ee5407c33350" targetNamespace="http://schemas.microsoft.com/office/2006/metadata/properties" ma:root="true" ma:fieldsID="66c44518dc616bb7984e0bce4ed1cdbd" ns2:_="">
    <xsd:import namespace="24261bd5-10a9-4b57-9ac3-ee5407c33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1bd5-10a9-4b57-9ac3-ee5407c33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BEEED4-B8B5-4609-A523-CDD3C35BC96A}">
  <ds:schemaRefs>
    <ds:schemaRef ds:uri="24261bd5-10a9-4b57-9ac3-ee5407c333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40E5F8-1399-4596-AA73-4BD79D26AFF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4261bd5-10a9-4b57-9ac3-ee5407c33350"/>
  </ds:schemaRefs>
</ds:datastoreItem>
</file>

<file path=customXml/itemProps3.xml><?xml version="1.0" encoding="utf-8"?>
<ds:datastoreItem xmlns:ds="http://schemas.openxmlformats.org/officeDocument/2006/customXml" ds:itemID="{953B4D23-82FF-4812-9F4E-BB600331C6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Advanced-Powerpoint-Template-v2</Template>
  <TotalTime>0</TotalTime>
  <Words>1558</Words>
  <Application>Microsoft Office PowerPoint</Application>
  <PresentationFormat>Widescreen</PresentationFormat>
  <Paragraphs>400</Paragraphs>
  <Slides>36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Advanced Theme</vt:lpstr>
      <vt:lpstr>Light</vt:lpstr>
      <vt:lpstr>1_Advanced Theme</vt:lpstr>
      <vt:lpstr>Powering the world of work</vt:lpstr>
      <vt:lpstr>PowerPoint Presentation</vt:lpstr>
      <vt:lpstr>Agenda</vt:lpstr>
      <vt:lpstr>What is Continuous Performance Management?</vt:lpstr>
      <vt:lpstr>How continuous performance management benefits me</vt:lpstr>
      <vt:lpstr>Unlock Continuous Performance Management </vt:lpstr>
      <vt:lpstr>Continuous  Performance Management Principles </vt:lpstr>
      <vt:lpstr>4 core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performance management in action</vt:lpstr>
      <vt:lpstr>Embed a Continuous Performance Management Culture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Drive Adoption Culturally</vt:lpstr>
      <vt:lpstr>PowerPoint Presentation</vt:lpstr>
      <vt:lpstr>PowerPoint Presentation</vt:lpstr>
      <vt:lpstr>PowerPoint Presentation</vt:lpstr>
      <vt:lpstr>Guidance &amp; Resources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Continuous  Performance Management</dc:title>
  <dc:creator>Karishma Kanojia</dc:creator>
  <cp:lastModifiedBy>Stuart Snowden</cp:lastModifiedBy>
  <cp:revision>5</cp:revision>
  <dcterms:created xsi:type="dcterms:W3CDTF">2024-01-15T04:57:37Z</dcterms:created>
  <dcterms:modified xsi:type="dcterms:W3CDTF">2025-01-31T09:23:43Z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0x010100863492D895192841BC43A265C10532FF</vt:lpwstr>
  </property>
  <property fmtid="{D5CDD505-2E9C-101B-9397-08002B2CF9AE}" pid="3" name="MediaServiceImageTags">
    <vt:lpwstr/>
  </property>
</Properties>
</file>