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8105775" cy="3000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79318" autoAdjust="0"/>
  </p:normalViewPr>
  <p:slideViewPr>
    <p:cSldViewPr snapToGrid="0">
      <p:cViewPr>
        <p:scale>
          <a:sx n="150" d="100"/>
          <a:sy n="150" d="100"/>
        </p:scale>
        <p:origin x="117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9CA32-0069-4578-BE3B-A3D625337791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-738188" y="1143000"/>
            <a:ext cx="83343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2C813-A221-405F-936E-4CBD6C04A5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16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r>
              <a:rPr lang="nl-N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Instructie</a:t>
            </a:r>
            <a:r>
              <a:rPr lang="nl-NL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nl-NL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Zorg dat je het KWF-huisstijl lettertype 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Visby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hebt geïnstalleerd op je computer.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Pas de URL in de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tekst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aan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naar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jullie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dirty="0" err="1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Samenloop-pagina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Vervang eventueel de afbeelding door een foto van jullie Samenloop.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Druk op Bestand &gt; Opslaan als &gt; selecteer .</a:t>
            </a:r>
            <a:r>
              <a:rPr lang="nl-NL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png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het taakmenu ‘Welke dia’s wilt u exporteren?’ selecteer je ‘Alleen deze’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 hebt het nu opgeslagen als afbeelding! Deze kun je uploaden op Facebook als omslagfoto.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2C813-A221-405F-936E-4CBD6C04A5F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103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222" y="491034"/>
            <a:ext cx="6079331" cy="1044575"/>
          </a:xfrm>
        </p:spPr>
        <p:txBody>
          <a:bodyPr anchor="b"/>
          <a:lstStyle>
            <a:lvl1pPr algn="ctr">
              <a:defRPr sz="26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2" y="1575892"/>
            <a:ext cx="6079331" cy="724396"/>
          </a:xfrm>
        </p:spPr>
        <p:txBody>
          <a:bodyPr/>
          <a:lstStyle>
            <a:lvl1pPr marL="0" indent="0" algn="ctr">
              <a:buNone/>
              <a:defRPr sz="1050"/>
            </a:lvl1pPr>
            <a:lvl2pPr marL="200025" indent="0" algn="ctr">
              <a:buNone/>
              <a:defRPr sz="875"/>
            </a:lvl2pPr>
            <a:lvl3pPr marL="400050" indent="0" algn="ctr">
              <a:buNone/>
              <a:defRPr sz="788"/>
            </a:lvl3pPr>
            <a:lvl4pPr marL="600075" indent="0" algn="ctr">
              <a:buNone/>
              <a:defRPr sz="700"/>
            </a:lvl4pPr>
            <a:lvl5pPr marL="800100" indent="0" algn="ctr">
              <a:buNone/>
              <a:defRPr sz="700"/>
            </a:lvl5pPr>
            <a:lvl6pPr marL="1000125" indent="0" algn="ctr">
              <a:buNone/>
              <a:defRPr sz="700"/>
            </a:lvl6pPr>
            <a:lvl7pPr marL="1200150" indent="0" algn="ctr">
              <a:buNone/>
              <a:defRPr sz="700"/>
            </a:lvl7pPr>
            <a:lvl8pPr marL="1400175" indent="0" algn="ctr">
              <a:buNone/>
              <a:defRPr sz="700"/>
            </a:lvl8pPr>
            <a:lvl9pPr marL="1600200" indent="0" algn="ctr">
              <a:buNone/>
              <a:defRPr sz="7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20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80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00695" y="159742"/>
            <a:ext cx="1747808" cy="254267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72" y="159742"/>
            <a:ext cx="5142101" cy="254267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53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7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50" y="748011"/>
            <a:ext cx="6991231" cy="1248072"/>
          </a:xfrm>
        </p:spPr>
        <p:txBody>
          <a:bodyPr anchor="b"/>
          <a:lstStyle>
            <a:lvl1pPr>
              <a:defRPr sz="262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050" y="2007890"/>
            <a:ext cx="6991231" cy="656332"/>
          </a:xfrm>
        </p:spPr>
        <p:txBody>
          <a:bodyPr/>
          <a:lstStyle>
            <a:lvl1pPr marL="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1pPr>
            <a:lvl2pPr marL="200025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2pPr>
            <a:lvl3pPr marL="400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3pPr>
            <a:lvl4pPr marL="6000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001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0012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0015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001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40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72" y="798711"/>
            <a:ext cx="3444954" cy="190371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3549" y="798711"/>
            <a:ext cx="3444954" cy="190371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68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28" y="159742"/>
            <a:ext cx="6991231" cy="57993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328" y="735509"/>
            <a:ext cx="3429122" cy="360462"/>
          </a:xfrm>
        </p:spPr>
        <p:txBody>
          <a:bodyPr anchor="b"/>
          <a:lstStyle>
            <a:lvl1pPr marL="0" indent="0">
              <a:buNone/>
              <a:defRPr sz="1050" b="1"/>
            </a:lvl1pPr>
            <a:lvl2pPr marL="200025" indent="0">
              <a:buNone/>
              <a:defRPr sz="875" b="1"/>
            </a:lvl2pPr>
            <a:lvl3pPr marL="400050" indent="0">
              <a:buNone/>
              <a:defRPr sz="788" b="1"/>
            </a:lvl3pPr>
            <a:lvl4pPr marL="600075" indent="0">
              <a:buNone/>
              <a:defRPr sz="700" b="1"/>
            </a:lvl4pPr>
            <a:lvl5pPr marL="800100" indent="0">
              <a:buNone/>
              <a:defRPr sz="700" b="1"/>
            </a:lvl5pPr>
            <a:lvl6pPr marL="1000125" indent="0">
              <a:buNone/>
              <a:defRPr sz="700" b="1"/>
            </a:lvl6pPr>
            <a:lvl7pPr marL="1200150" indent="0">
              <a:buNone/>
              <a:defRPr sz="700" b="1"/>
            </a:lvl7pPr>
            <a:lvl8pPr marL="1400175" indent="0">
              <a:buNone/>
              <a:defRPr sz="700" b="1"/>
            </a:lvl8pPr>
            <a:lvl9pPr marL="1600200" indent="0">
              <a:buNone/>
              <a:defRPr sz="7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328" y="1095970"/>
            <a:ext cx="3429122" cy="16120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03549" y="735509"/>
            <a:ext cx="3446010" cy="360462"/>
          </a:xfrm>
        </p:spPr>
        <p:txBody>
          <a:bodyPr anchor="b"/>
          <a:lstStyle>
            <a:lvl1pPr marL="0" indent="0">
              <a:buNone/>
              <a:defRPr sz="1050" b="1"/>
            </a:lvl1pPr>
            <a:lvl2pPr marL="200025" indent="0">
              <a:buNone/>
              <a:defRPr sz="875" b="1"/>
            </a:lvl2pPr>
            <a:lvl3pPr marL="400050" indent="0">
              <a:buNone/>
              <a:defRPr sz="788" b="1"/>
            </a:lvl3pPr>
            <a:lvl4pPr marL="600075" indent="0">
              <a:buNone/>
              <a:defRPr sz="700" b="1"/>
            </a:lvl4pPr>
            <a:lvl5pPr marL="800100" indent="0">
              <a:buNone/>
              <a:defRPr sz="700" b="1"/>
            </a:lvl5pPr>
            <a:lvl6pPr marL="1000125" indent="0">
              <a:buNone/>
              <a:defRPr sz="700" b="1"/>
            </a:lvl6pPr>
            <a:lvl7pPr marL="1200150" indent="0">
              <a:buNone/>
              <a:defRPr sz="700" b="1"/>
            </a:lvl7pPr>
            <a:lvl8pPr marL="1400175" indent="0">
              <a:buNone/>
              <a:defRPr sz="700" b="1"/>
            </a:lvl8pPr>
            <a:lvl9pPr marL="1600200" indent="0">
              <a:buNone/>
              <a:defRPr sz="7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03549" y="1095970"/>
            <a:ext cx="3446010" cy="16120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84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3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4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28" y="200025"/>
            <a:ext cx="2614323" cy="700088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6010" y="431999"/>
            <a:ext cx="4103549" cy="2132211"/>
          </a:xfrm>
        </p:spPr>
        <p:txBody>
          <a:bodyPr/>
          <a:lstStyle>
            <a:lvl1pPr>
              <a:defRPr sz="1400"/>
            </a:lvl1pPr>
            <a:lvl2pPr>
              <a:defRPr sz="1225"/>
            </a:lvl2pPr>
            <a:lvl3pPr>
              <a:defRPr sz="1050"/>
            </a:lvl3pPr>
            <a:lvl4pPr>
              <a:defRPr sz="875"/>
            </a:lvl4pPr>
            <a:lvl5pPr>
              <a:defRPr sz="875"/>
            </a:lvl5pPr>
            <a:lvl6pPr>
              <a:defRPr sz="875"/>
            </a:lvl6pPr>
            <a:lvl7pPr>
              <a:defRPr sz="875"/>
            </a:lvl7pPr>
            <a:lvl8pPr>
              <a:defRPr sz="875"/>
            </a:lvl8pPr>
            <a:lvl9pPr>
              <a:defRPr sz="875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328" y="900112"/>
            <a:ext cx="2614323" cy="1667570"/>
          </a:xfrm>
        </p:spPr>
        <p:txBody>
          <a:bodyPr/>
          <a:lstStyle>
            <a:lvl1pPr marL="0" indent="0">
              <a:buNone/>
              <a:defRPr sz="700"/>
            </a:lvl1pPr>
            <a:lvl2pPr marL="200025" indent="0">
              <a:buNone/>
              <a:defRPr sz="613"/>
            </a:lvl2pPr>
            <a:lvl3pPr marL="400050" indent="0">
              <a:buNone/>
              <a:defRPr sz="525"/>
            </a:lvl3pPr>
            <a:lvl4pPr marL="600075" indent="0">
              <a:buNone/>
              <a:defRPr sz="438"/>
            </a:lvl4pPr>
            <a:lvl5pPr marL="800100" indent="0">
              <a:buNone/>
              <a:defRPr sz="438"/>
            </a:lvl5pPr>
            <a:lvl6pPr marL="1000125" indent="0">
              <a:buNone/>
              <a:defRPr sz="438"/>
            </a:lvl6pPr>
            <a:lvl7pPr marL="1200150" indent="0">
              <a:buNone/>
              <a:defRPr sz="438"/>
            </a:lvl7pPr>
            <a:lvl8pPr marL="1400175" indent="0">
              <a:buNone/>
              <a:defRPr sz="438"/>
            </a:lvl8pPr>
            <a:lvl9pPr marL="1600200" indent="0">
              <a:buNone/>
              <a:defRPr sz="43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68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328" y="200025"/>
            <a:ext cx="2614323" cy="700088"/>
          </a:xfrm>
        </p:spPr>
        <p:txBody>
          <a:bodyPr anchor="b"/>
          <a:lstStyle>
            <a:lvl1pPr>
              <a:defRPr sz="1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46010" y="431999"/>
            <a:ext cx="4103549" cy="2132211"/>
          </a:xfrm>
        </p:spPr>
        <p:txBody>
          <a:bodyPr anchor="t"/>
          <a:lstStyle>
            <a:lvl1pPr marL="0" indent="0">
              <a:buNone/>
              <a:defRPr sz="1400"/>
            </a:lvl1pPr>
            <a:lvl2pPr marL="200025" indent="0">
              <a:buNone/>
              <a:defRPr sz="1225"/>
            </a:lvl2pPr>
            <a:lvl3pPr marL="400050" indent="0">
              <a:buNone/>
              <a:defRPr sz="1050"/>
            </a:lvl3pPr>
            <a:lvl4pPr marL="600075" indent="0">
              <a:buNone/>
              <a:defRPr sz="875"/>
            </a:lvl4pPr>
            <a:lvl5pPr marL="800100" indent="0">
              <a:buNone/>
              <a:defRPr sz="875"/>
            </a:lvl5pPr>
            <a:lvl6pPr marL="1000125" indent="0">
              <a:buNone/>
              <a:defRPr sz="875"/>
            </a:lvl6pPr>
            <a:lvl7pPr marL="1200150" indent="0">
              <a:buNone/>
              <a:defRPr sz="875"/>
            </a:lvl7pPr>
            <a:lvl8pPr marL="1400175" indent="0">
              <a:buNone/>
              <a:defRPr sz="875"/>
            </a:lvl8pPr>
            <a:lvl9pPr marL="1600200" indent="0">
              <a:buNone/>
              <a:defRPr sz="87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328" y="900112"/>
            <a:ext cx="2614323" cy="1667570"/>
          </a:xfrm>
        </p:spPr>
        <p:txBody>
          <a:bodyPr/>
          <a:lstStyle>
            <a:lvl1pPr marL="0" indent="0">
              <a:buNone/>
              <a:defRPr sz="700"/>
            </a:lvl1pPr>
            <a:lvl2pPr marL="200025" indent="0">
              <a:buNone/>
              <a:defRPr sz="613"/>
            </a:lvl2pPr>
            <a:lvl3pPr marL="400050" indent="0">
              <a:buNone/>
              <a:defRPr sz="525"/>
            </a:lvl3pPr>
            <a:lvl4pPr marL="600075" indent="0">
              <a:buNone/>
              <a:defRPr sz="438"/>
            </a:lvl4pPr>
            <a:lvl5pPr marL="800100" indent="0">
              <a:buNone/>
              <a:defRPr sz="438"/>
            </a:lvl5pPr>
            <a:lvl6pPr marL="1000125" indent="0">
              <a:buNone/>
              <a:defRPr sz="438"/>
            </a:lvl6pPr>
            <a:lvl7pPr marL="1200150" indent="0">
              <a:buNone/>
              <a:defRPr sz="438"/>
            </a:lvl7pPr>
            <a:lvl8pPr marL="1400175" indent="0">
              <a:buNone/>
              <a:defRPr sz="438"/>
            </a:lvl8pPr>
            <a:lvl9pPr marL="1600200" indent="0">
              <a:buNone/>
              <a:defRPr sz="438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72" y="159742"/>
            <a:ext cx="6991231" cy="579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272" y="798711"/>
            <a:ext cx="6991231" cy="190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72" y="2780903"/>
            <a:ext cx="1823799" cy="159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C313-3D2E-4057-A650-13C86F9021F4}" type="datetimeFigureOut">
              <a:rPr lang="nl-NL" smtClean="0"/>
              <a:t>15-2-2021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5038" y="2780903"/>
            <a:ext cx="2735699" cy="159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4704" y="2780903"/>
            <a:ext cx="1823799" cy="159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DFC7-83FD-458B-AAEC-628E653A3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68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0050" rtl="0" eaLnBrk="1" latinLnBrk="0" hangingPunct="1">
        <a:lnSpc>
          <a:spcPct val="90000"/>
        </a:lnSpc>
        <a:spcBef>
          <a:spcPct val="0"/>
        </a:spcBef>
        <a:buNone/>
        <a:defRPr sz="1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013" indent="-100013" algn="l" defTabSz="40005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00038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00063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5" kern="1200">
          <a:solidFill>
            <a:schemeClr val="tx1"/>
          </a:solidFill>
          <a:latin typeface="+mn-lt"/>
          <a:ea typeface="+mn-ea"/>
          <a:cs typeface="+mn-cs"/>
        </a:defRPr>
      </a:lvl3pPr>
      <a:lvl4pPr marL="700088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900113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100138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300163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500188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1700213" indent="-100013" algn="l" defTabSz="400050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1pPr>
      <a:lvl2pPr marL="200025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800100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000125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400175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algn="l" defTabSz="400050" rtl="0" eaLnBrk="1" latinLnBrk="0" hangingPunct="1"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E0AD7C0C-FC1D-440E-A063-260B94483698}"/>
              </a:ext>
            </a:extLst>
          </p:cNvPr>
          <p:cNvSpPr txBox="1"/>
          <p:nvPr/>
        </p:nvSpPr>
        <p:spPr>
          <a:xfrm>
            <a:off x="2027238" y="1307584"/>
            <a:ext cx="4054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pic>
        <p:nvPicPr>
          <p:cNvPr id="14" name="Afbeelding 13" descr="Afbeelding met persoon, boom, buiten, gras&#10;&#10;Automatisch gegenereerde beschrijving">
            <a:extLst>
              <a:ext uri="{FF2B5EF4-FFF2-40B4-BE49-F238E27FC236}">
                <a16:creationId xmlns:a16="http://schemas.microsoft.com/office/drawing/2014/main" id="{811E7C77-76F2-4157-96BC-B7999E7EF6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2" b="21383"/>
          <a:stretch/>
        </p:blipFill>
        <p:spPr>
          <a:xfrm>
            <a:off x="0" y="-19050"/>
            <a:ext cx="8105775" cy="3019425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52549EA-354C-4155-A841-E264C4C5E65A}"/>
              </a:ext>
            </a:extLst>
          </p:cNvPr>
          <p:cNvSpPr/>
          <p:nvPr/>
        </p:nvSpPr>
        <p:spPr>
          <a:xfrm>
            <a:off x="-1" y="146050"/>
            <a:ext cx="8105775" cy="28512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F422BC3-85D2-467A-BC36-C311F8D8A3DD}"/>
              </a:ext>
            </a:extLst>
          </p:cNvPr>
          <p:cNvSpPr txBox="1"/>
          <p:nvPr/>
        </p:nvSpPr>
        <p:spPr>
          <a:xfrm>
            <a:off x="1338841" y="905886"/>
            <a:ext cx="5428089" cy="116955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nl-NL" sz="3500" b="1" dirty="0">
                <a:solidFill>
                  <a:schemeClr val="bg1"/>
                </a:solidFill>
                <a:latin typeface="Visby CF Bold" panose="00000800000000000000" pitchFamily="50" charset="0"/>
                <a:ea typeface="Verdana" panose="020B0604030504040204" pitchFamily="34" charset="0"/>
              </a:rPr>
              <a:t>Kom in actie </a:t>
            </a:r>
            <a:br>
              <a:rPr lang="nl-NL" sz="3500" b="1" dirty="0">
                <a:solidFill>
                  <a:schemeClr val="bg1"/>
                </a:solidFill>
                <a:latin typeface="Visby CF Bold" panose="00000800000000000000" pitchFamily="50" charset="0"/>
                <a:ea typeface="Verdana" panose="020B0604030504040204" pitchFamily="34" charset="0"/>
              </a:rPr>
            </a:br>
            <a:r>
              <a:rPr lang="nl-NL" sz="3500" b="1" dirty="0">
                <a:solidFill>
                  <a:schemeClr val="bg1"/>
                </a:solidFill>
                <a:latin typeface="Visby CF Bold" panose="00000800000000000000" pitchFamily="50" charset="0"/>
                <a:ea typeface="Verdana" panose="020B0604030504040204" pitchFamily="34" charset="0"/>
              </a:rPr>
              <a:t>voor mensen met kanker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1F759C4-0B88-44AA-A556-6CD8B76BB12A}"/>
              </a:ext>
            </a:extLst>
          </p:cNvPr>
          <p:cNvSpPr txBox="1"/>
          <p:nvPr/>
        </p:nvSpPr>
        <p:spPr>
          <a:xfrm>
            <a:off x="1563685" y="2167036"/>
            <a:ext cx="497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Visby CF Bold" panose="00000800000000000000" pitchFamily="50" charset="0"/>
              </a:rPr>
              <a:t>acties.kwf.nl/</a:t>
            </a:r>
            <a:r>
              <a:rPr lang="nl-NL" dirty="0" err="1">
                <a:solidFill>
                  <a:schemeClr val="bg1"/>
                </a:solidFill>
                <a:latin typeface="Visby CF Bold" panose="00000800000000000000" pitchFamily="50" charset="0"/>
              </a:rPr>
              <a:t>fundraisers</a:t>
            </a:r>
            <a:r>
              <a:rPr lang="nl-NL" dirty="0">
                <a:solidFill>
                  <a:schemeClr val="bg1"/>
                </a:solidFill>
                <a:latin typeface="Visby CF Bold" panose="00000800000000000000" pitchFamily="50" charset="0"/>
              </a:rPr>
              <a:t>/samenloop[naam]</a:t>
            </a:r>
          </a:p>
        </p:txBody>
      </p:sp>
    </p:spTree>
    <p:extLst>
      <p:ext uri="{BB962C8B-B14F-4D97-AF65-F5344CB8AC3E}">
        <p14:creationId xmlns:p14="http://schemas.microsoft.com/office/powerpoint/2010/main" val="19716103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105</Words>
  <Application>Microsoft Office PowerPoint</Application>
  <PresentationFormat>Aangepast</PresentationFormat>
  <Paragraphs>11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Visby CF Bold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Gemma van den Boog</dc:creator>
  <cp:lastModifiedBy>Gemma van den Boog</cp:lastModifiedBy>
  <cp:revision>1</cp:revision>
  <dcterms:created xsi:type="dcterms:W3CDTF">2021-02-15T16:06:05Z</dcterms:created>
  <dcterms:modified xsi:type="dcterms:W3CDTF">2021-02-15T16:14:48Z</dcterms:modified>
</cp:coreProperties>
</file>