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77" r:id="rId2"/>
    <p:sldId id="274" r:id="rId3"/>
    <p:sldId id="275" r:id="rId4"/>
    <p:sldId id="278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2C0"/>
    <a:srgbClr val="97AE38"/>
    <a:srgbClr val="B9D053"/>
    <a:srgbClr val="A81587"/>
    <a:srgbClr val="9A3627"/>
    <a:srgbClr val="9A27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 snapToObjects="1">
      <p:cViewPr varScale="1">
        <p:scale>
          <a:sx n="121" d="100"/>
          <a:sy n="121" d="100"/>
        </p:scale>
        <p:origin x="7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B6D5BCE-4C1E-FD4B-8DE8-3498298A56D5}"/>
              </a:ext>
            </a:extLst>
          </p:cNvPr>
          <p:cNvSpPr/>
          <p:nvPr userDrawn="1"/>
        </p:nvSpPr>
        <p:spPr>
          <a:xfrm>
            <a:off x="-127000" y="0"/>
            <a:ext cx="12725400" cy="7061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C02F35C-26B8-BE49-B6D9-34A1688A47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44397" y="1285405"/>
            <a:ext cx="3982605" cy="2960176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0039D72-4B93-BB49-87A9-24F4733A8933}"/>
              </a:ext>
            </a:extLst>
          </p:cNvPr>
          <p:cNvSpPr/>
          <p:nvPr userDrawn="1"/>
        </p:nvSpPr>
        <p:spPr>
          <a:xfrm>
            <a:off x="-127000" y="5271942"/>
            <a:ext cx="12725400" cy="1789258"/>
          </a:xfrm>
          <a:prstGeom prst="rect">
            <a:avLst/>
          </a:prstGeom>
          <a:solidFill>
            <a:srgbClr val="A815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933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E73469F-0693-224D-ACA6-234C8DC124A0}"/>
              </a:ext>
            </a:extLst>
          </p:cNvPr>
          <p:cNvSpPr/>
          <p:nvPr userDrawn="1"/>
        </p:nvSpPr>
        <p:spPr>
          <a:xfrm>
            <a:off x="0" y="0"/>
            <a:ext cx="12192000" cy="1054100"/>
          </a:xfrm>
          <a:prstGeom prst="rect">
            <a:avLst/>
          </a:prstGeom>
          <a:solidFill>
            <a:srgbClr val="A815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7924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6400F94-20AE-BA49-96C1-CEA6AF4F2298}"/>
              </a:ext>
            </a:extLst>
          </p:cNvPr>
          <p:cNvSpPr/>
          <p:nvPr userDrawn="1"/>
        </p:nvSpPr>
        <p:spPr>
          <a:xfrm>
            <a:off x="0" y="0"/>
            <a:ext cx="12192000" cy="1054100"/>
          </a:xfrm>
          <a:prstGeom prst="rect">
            <a:avLst/>
          </a:prstGeom>
          <a:solidFill>
            <a:srgbClr val="A815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A3F4FE4-CD86-E445-8D41-6C60DF2A12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054100"/>
          </a:xfrm>
          <a:prstGeom prst="rect">
            <a:avLst/>
          </a:prstGeom>
        </p:spPr>
        <p:txBody>
          <a:bodyPr anchor="ctr"/>
          <a:lstStyle/>
          <a:p>
            <a:pPr algn="ctr"/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60399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0A63C86-7230-6C45-9A55-DDE3F8969A80}"/>
              </a:ext>
            </a:extLst>
          </p:cNvPr>
          <p:cNvSpPr/>
          <p:nvPr userDrawn="1"/>
        </p:nvSpPr>
        <p:spPr>
          <a:xfrm>
            <a:off x="-127000" y="0"/>
            <a:ext cx="12725400" cy="70612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DD9D23D-4963-A04A-A4BD-4919FD6F18D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23992" y="2557875"/>
            <a:ext cx="2344015" cy="1742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8828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253281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9" r:id="rId2"/>
    <p:sldLayoutId id="2147483691" r:id="rId3"/>
    <p:sldLayoutId id="2147483692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EC877A8-6FF8-1144-BDE2-AA7EA0A82F26}"/>
              </a:ext>
            </a:extLst>
          </p:cNvPr>
          <p:cNvSpPr/>
          <p:nvPr/>
        </p:nvSpPr>
        <p:spPr>
          <a:xfrm>
            <a:off x="0" y="5508894"/>
            <a:ext cx="12465698" cy="10541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MS Title</a:t>
            </a:r>
          </a:p>
        </p:txBody>
      </p:sp>
    </p:spTree>
    <p:extLst>
      <p:ext uri="{BB962C8B-B14F-4D97-AF65-F5344CB8AC3E}">
        <p14:creationId xmlns:p14="http://schemas.microsoft.com/office/powerpoint/2010/main" val="2648896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69D5918-3F57-F145-B4CE-7E58C7F9F3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30922" y="5822412"/>
            <a:ext cx="1154063" cy="85778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F463AF0-9AD7-0247-9EE5-E28A0FCCCADD}"/>
              </a:ext>
            </a:extLst>
          </p:cNvPr>
          <p:cNvSpPr/>
          <p:nvPr/>
        </p:nvSpPr>
        <p:spPr>
          <a:xfrm>
            <a:off x="-136849" y="0"/>
            <a:ext cx="12465698" cy="10541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MS Title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B39A802-EF34-3445-A0A8-17FB3C4E540B}"/>
              </a:ext>
            </a:extLst>
          </p:cNvPr>
          <p:cNvSpPr txBox="1"/>
          <p:nvPr/>
        </p:nvSpPr>
        <p:spPr>
          <a:xfrm>
            <a:off x="261996" y="1254792"/>
            <a:ext cx="116370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Content</a:t>
            </a:r>
          </a:p>
        </p:txBody>
      </p:sp>
    </p:spTree>
    <p:extLst>
      <p:ext uri="{BB962C8B-B14F-4D97-AF65-F5344CB8AC3E}">
        <p14:creationId xmlns:p14="http://schemas.microsoft.com/office/powerpoint/2010/main" val="5170041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80D39-FD6E-9544-ADE2-BD2B1C0F50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054100"/>
          </a:xfrm>
          <a:prstGeom prst="rect">
            <a:avLst/>
          </a:prstGeom>
        </p:spPr>
        <p:txBody>
          <a:bodyPr anchor="ctr"/>
          <a:lstStyle/>
          <a:p>
            <a:pPr algn="ctr"/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87522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31907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5">
      <a:dk1>
        <a:srgbClr val="D8D9DA"/>
      </a:dk1>
      <a:lt1>
        <a:srgbClr val="FFFFFF"/>
      </a:lt1>
      <a:dk2>
        <a:srgbClr val="000000"/>
      </a:dk2>
      <a:lt2>
        <a:srgbClr val="9A2782"/>
      </a:lt2>
      <a:accent1>
        <a:srgbClr val="6C1B5B"/>
      </a:accent1>
      <a:accent2>
        <a:srgbClr val="008AB4"/>
      </a:accent2>
      <a:accent3>
        <a:srgbClr val="FEFFFE"/>
      </a:accent3>
      <a:accent4>
        <a:srgbClr val="B1D035"/>
      </a:accent4>
      <a:accent5>
        <a:srgbClr val="FDFFFE"/>
      </a:accent5>
      <a:accent6>
        <a:srgbClr val="F9FAF9"/>
      </a:accent6>
      <a:hlink>
        <a:srgbClr val="000000"/>
      </a:hlink>
      <a:folHlink>
        <a:srgbClr val="000000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1749</TotalTime>
  <Words>5</Words>
  <Application>Microsoft Macintosh PowerPoint</Application>
  <PresentationFormat>Widescreen</PresentationFormat>
  <Paragraphs>3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Verdana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Melanie Sherman</dc:creator>
  <cp:lastModifiedBy>Melanie Sherman</cp:lastModifiedBy>
  <cp:revision>18</cp:revision>
  <dcterms:created xsi:type="dcterms:W3CDTF">2022-02-15T19:14:53Z</dcterms:created>
  <dcterms:modified xsi:type="dcterms:W3CDTF">2023-11-10T15:36:20Z</dcterms:modified>
</cp:coreProperties>
</file>