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4" r:id="rId3"/>
    <p:sldId id="275" r:id="rId4"/>
    <p:sldId id="27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0"/>
    <a:srgbClr val="97AE38"/>
    <a:srgbClr val="B9D053"/>
    <a:srgbClr val="A81587"/>
    <a:srgbClr val="9A3627"/>
    <a:srgbClr val="9A2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6D5BCE-4C1E-FD4B-8DE8-3498298A56D5}"/>
              </a:ext>
            </a:extLst>
          </p:cNvPr>
          <p:cNvSpPr/>
          <p:nvPr userDrawn="1"/>
        </p:nvSpPr>
        <p:spPr>
          <a:xfrm>
            <a:off x="-127000" y="0"/>
            <a:ext cx="12725400" cy="706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2F35C-26B8-BE49-B6D9-34A1688A4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4397" y="1285405"/>
            <a:ext cx="3982605" cy="29601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E2E96D-1286-5D47-AB46-BE071BA64570}"/>
              </a:ext>
            </a:extLst>
          </p:cNvPr>
          <p:cNvSpPr/>
          <p:nvPr userDrawn="1"/>
        </p:nvSpPr>
        <p:spPr>
          <a:xfrm>
            <a:off x="-127000" y="5271942"/>
            <a:ext cx="12725400" cy="1789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67D434-58E0-B144-85EA-83DFBA50A1B3}"/>
              </a:ext>
            </a:extLst>
          </p:cNvPr>
          <p:cNvSpPr/>
          <p:nvPr userDrawn="1"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3503D-0404-074F-9F2B-FEB0C078A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0922" y="5822412"/>
            <a:ext cx="1154063" cy="8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9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DFDE06-D3E7-A145-BFCC-2A3A976C7174}"/>
              </a:ext>
            </a:extLst>
          </p:cNvPr>
          <p:cNvSpPr/>
          <p:nvPr userDrawn="1"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3F4FE4-CD86-E445-8D41-6C60DF2A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41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701DE-C4A5-A34C-B7CC-8299967BB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0922" y="5822412"/>
            <a:ext cx="1154063" cy="8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3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8E912A-B3F6-864F-96DF-5794C18E8403}"/>
              </a:ext>
            </a:extLst>
          </p:cNvPr>
          <p:cNvSpPr/>
          <p:nvPr userDrawn="1"/>
        </p:nvSpPr>
        <p:spPr>
          <a:xfrm>
            <a:off x="-127000" y="0"/>
            <a:ext cx="12725400" cy="706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7F332-50C1-274B-A6F5-E9151665F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3992" y="2557875"/>
            <a:ext cx="2344015" cy="17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0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32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A82649-83B6-B84C-9A32-349466B3BF2D}"/>
              </a:ext>
            </a:extLst>
          </p:cNvPr>
          <p:cNvSpPr/>
          <p:nvPr/>
        </p:nvSpPr>
        <p:spPr>
          <a:xfrm>
            <a:off x="-127000" y="0"/>
            <a:ext cx="12725400" cy="706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8BAE3-8767-A64C-A617-68283450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97" y="1285405"/>
            <a:ext cx="3982605" cy="29601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1D3C53-47DC-7F4D-9911-FB27F3A7E678}"/>
              </a:ext>
            </a:extLst>
          </p:cNvPr>
          <p:cNvSpPr/>
          <p:nvPr/>
        </p:nvSpPr>
        <p:spPr>
          <a:xfrm>
            <a:off x="-127000" y="5271942"/>
            <a:ext cx="12725400" cy="1789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FF19C-7719-2F45-97E7-4B2B2DF01C80}"/>
              </a:ext>
            </a:extLst>
          </p:cNvPr>
          <p:cNvSpPr/>
          <p:nvPr/>
        </p:nvSpPr>
        <p:spPr>
          <a:xfrm>
            <a:off x="0" y="5508894"/>
            <a:ext cx="12465698" cy="105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Title</a:t>
            </a:r>
          </a:p>
        </p:txBody>
      </p:sp>
    </p:spTree>
    <p:extLst>
      <p:ext uri="{BB962C8B-B14F-4D97-AF65-F5344CB8AC3E}">
        <p14:creationId xmlns:p14="http://schemas.microsoft.com/office/powerpoint/2010/main" val="123808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463AF0-9AD7-0247-9EE5-E28A0FCCCADD}"/>
              </a:ext>
            </a:extLst>
          </p:cNvPr>
          <p:cNvSpPr/>
          <p:nvPr/>
        </p:nvSpPr>
        <p:spPr>
          <a:xfrm>
            <a:off x="-136849" y="0"/>
            <a:ext cx="12465698" cy="105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9A802-EF34-3445-A0A8-17FB3C4E540B}"/>
              </a:ext>
            </a:extLst>
          </p:cNvPr>
          <p:cNvSpPr txBox="1"/>
          <p:nvPr/>
        </p:nvSpPr>
        <p:spPr>
          <a:xfrm>
            <a:off x="261996" y="1254792"/>
            <a:ext cx="1163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1700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0D39-FD6E-9544-ADE2-BD2B1C0F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41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5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72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D8D9DA"/>
      </a:dk1>
      <a:lt1>
        <a:srgbClr val="FFFFFF"/>
      </a:lt1>
      <a:dk2>
        <a:srgbClr val="000000"/>
      </a:dk2>
      <a:lt2>
        <a:srgbClr val="9A2782"/>
      </a:lt2>
      <a:accent1>
        <a:srgbClr val="6C1B5B"/>
      </a:accent1>
      <a:accent2>
        <a:srgbClr val="008AB4"/>
      </a:accent2>
      <a:accent3>
        <a:srgbClr val="FEFFFE"/>
      </a:accent3>
      <a:accent4>
        <a:srgbClr val="B1D035"/>
      </a:accent4>
      <a:accent5>
        <a:srgbClr val="FDFFFE"/>
      </a:accent5>
      <a:accent6>
        <a:srgbClr val="F9FAF9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1747</TotalTime>
  <Words>5</Words>
  <Application>Microsoft Macintosh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Sherman</dc:creator>
  <cp:lastModifiedBy>Melanie Sherman</cp:lastModifiedBy>
  <cp:revision>18</cp:revision>
  <dcterms:created xsi:type="dcterms:W3CDTF">2022-02-15T19:14:53Z</dcterms:created>
  <dcterms:modified xsi:type="dcterms:W3CDTF">2023-11-10T15:35:24Z</dcterms:modified>
</cp:coreProperties>
</file>