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1" r:id="rId2"/>
    <p:sldId id="292" r:id="rId3"/>
    <p:sldId id="293" r:id="rId4"/>
    <p:sldId id="294" r:id="rId5"/>
    <p:sldId id="264" r:id="rId6"/>
    <p:sldId id="298" r:id="rId7"/>
    <p:sldId id="321" r:id="rId8"/>
    <p:sldId id="295"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9" r:id="rId24"/>
    <p:sldId id="313" r:id="rId25"/>
    <p:sldId id="314" r:id="rId26"/>
    <p:sldId id="315" r:id="rId27"/>
    <p:sldId id="316" r:id="rId28"/>
    <p:sldId id="317" r:id="rId29"/>
    <p:sldId id="320"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7" autoAdjust="0"/>
    <p:restoredTop sz="87710" autoAdjust="0"/>
  </p:normalViewPr>
  <p:slideViewPr>
    <p:cSldViewPr snapToGrid="0">
      <p:cViewPr varScale="1">
        <p:scale>
          <a:sx n="76" d="100"/>
          <a:sy n="76" d="100"/>
        </p:scale>
        <p:origin x="56" y="14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BFB7F-9704-421A-8A88-197F9E1C15B1}"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4E869-0E81-4C4E-A5E7-8A5292A5486E}" type="slidenum">
              <a:rPr lang="en-US" smtClean="0"/>
              <a:t>‹#›</a:t>
            </a:fld>
            <a:endParaRPr lang="en-US"/>
          </a:p>
        </p:txBody>
      </p:sp>
    </p:spTree>
    <p:extLst>
      <p:ext uri="{BB962C8B-B14F-4D97-AF65-F5344CB8AC3E}">
        <p14:creationId xmlns:p14="http://schemas.microsoft.com/office/powerpoint/2010/main" val="372213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p>
        </p:txBody>
      </p:sp>
      <p:sp>
        <p:nvSpPr>
          <p:cNvPr id="191" name="Google Shape;1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8E776D99-858C-DB6A-3346-C1EFF3A809B5}"/>
            </a:ext>
          </a:extLst>
        </p:cNvPr>
        <p:cNvGrpSpPr/>
        <p:nvPr/>
      </p:nvGrpSpPr>
      <p:grpSpPr>
        <a:xfrm>
          <a:off x="0" y="0"/>
          <a:ext cx="0" cy="0"/>
          <a:chOff x="0" y="0"/>
          <a:chExt cx="0" cy="0"/>
        </a:xfrm>
      </p:grpSpPr>
      <p:sp>
        <p:nvSpPr>
          <p:cNvPr id="223" name="Google Shape;223;p5:notes">
            <a:extLst>
              <a:ext uri="{FF2B5EF4-FFF2-40B4-BE49-F238E27FC236}">
                <a16:creationId xmlns:a16="http://schemas.microsoft.com/office/drawing/2014/main" id="{68D59166-BD2E-9CDF-2271-B8DF0A18FB4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5:notes">
            <a:extLst>
              <a:ext uri="{FF2B5EF4-FFF2-40B4-BE49-F238E27FC236}">
                <a16:creationId xmlns:a16="http://schemas.microsoft.com/office/drawing/2014/main" id="{5C6092F8-4901-7A2D-DA7A-40D35DE9AFB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4509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59BA4F5B-D94A-4859-B918-F39CAA0D87B3}"/>
            </a:ext>
          </a:extLst>
        </p:cNvPr>
        <p:cNvGrpSpPr/>
        <p:nvPr/>
      </p:nvGrpSpPr>
      <p:grpSpPr>
        <a:xfrm>
          <a:off x="0" y="0"/>
          <a:ext cx="0" cy="0"/>
          <a:chOff x="0" y="0"/>
          <a:chExt cx="0" cy="0"/>
        </a:xfrm>
      </p:grpSpPr>
      <p:sp>
        <p:nvSpPr>
          <p:cNvPr id="235" name="Google Shape;235;p6:notes">
            <a:extLst>
              <a:ext uri="{FF2B5EF4-FFF2-40B4-BE49-F238E27FC236}">
                <a16:creationId xmlns:a16="http://schemas.microsoft.com/office/drawing/2014/main" id="{00F22157-B263-164C-CB77-71DFCA909D8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6:notes">
            <a:extLst>
              <a:ext uri="{FF2B5EF4-FFF2-40B4-BE49-F238E27FC236}">
                <a16:creationId xmlns:a16="http://schemas.microsoft.com/office/drawing/2014/main" id="{93765754-AF3A-48AA-4BA8-2E47F50159F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6:notes">
            <a:extLst>
              <a:ext uri="{FF2B5EF4-FFF2-40B4-BE49-F238E27FC236}">
                <a16:creationId xmlns:a16="http://schemas.microsoft.com/office/drawing/2014/main" id="{DCE50D3E-E7FF-8291-85B1-35CEC1AE7AA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98444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8D7A7179-A1F2-799B-6D49-7818AF7AD4C5}"/>
            </a:ext>
          </a:extLst>
        </p:cNvPr>
        <p:cNvGrpSpPr/>
        <p:nvPr/>
      </p:nvGrpSpPr>
      <p:grpSpPr>
        <a:xfrm>
          <a:off x="0" y="0"/>
          <a:ext cx="0" cy="0"/>
          <a:chOff x="0" y="0"/>
          <a:chExt cx="0" cy="0"/>
        </a:xfrm>
      </p:grpSpPr>
      <p:sp>
        <p:nvSpPr>
          <p:cNvPr id="223" name="Google Shape;223;p5:notes">
            <a:extLst>
              <a:ext uri="{FF2B5EF4-FFF2-40B4-BE49-F238E27FC236}">
                <a16:creationId xmlns:a16="http://schemas.microsoft.com/office/drawing/2014/main" id="{38E1F36D-2464-CDF2-9DEA-274BAEEECDB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5:notes">
            <a:extLst>
              <a:ext uri="{FF2B5EF4-FFF2-40B4-BE49-F238E27FC236}">
                <a16:creationId xmlns:a16="http://schemas.microsoft.com/office/drawing/2014/main" id="{726FAB99-84B2-767B-F805-DB632FA0219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983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0804BD2D-68BA-1B79-7D5F-0D69DCAA13C3}"/>
            </a:ext>
          </a:extLst>
        </p:cNvPr>
        <p:cNvGrpSpPr/>
        <p:nvPr/>
      </p:nvGrpSpPr>
      <p:grpSpPr>
        <a:xfrm>
          <a:off x="0" y="0"/>
          <a:ext cx="0" cy="0"/>
          <a:chOff x="0" y="0"/>
          <a:chExt cx="0" cy="0"/>
        </a:xfrm>
      </p:grpSpPr>
      <p:sp>
        <p:nvSpPr>
          <p:cNvPr id="223" name="Google Shape;223;p5:notes">
            <a:extLst>
              <a:ext uri="{FF2B5EF4-FFF2-40B4-BE49-F238E27FC236}">
                <a16:creationId xmlns:a16="http://schemas.microsoft.com/office/drawing/2014/main" id="{3F4DCD72-7505-2207-AFBE-8C183E22ABF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5:notes">
            <a:extLst>
              <a:ext uri="{FF2B5EF4-FFF2-40B4-BE49-F238E27FC236}">
                <a16:creationId xmlns:a16="http://schemas.microsoft.com/office/drawing/2014/main" id="{D3D76C90-BFD4-4DA8-F467-0BBD89F58B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1906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4E12FDA3-B565-BF46-2682-76E313C92008}"/>
            </a:ext>
          </a:extLst>
        </p:cNvPr>
        <p:cNvGrpSpPr/>
        <p:nvPr/>
      </p:nvGrpSpPr>
      <p:grpSpPr>
        <a:xfrm>
          <a:off x="0" y="0"/>
          <a:ext cx="0" cy="0"/>
          <a:chOff x="0" y="0"/>
          <a:chExt cx="0" cy="0"/>
        </a:xfrm>
      </p:grpSpPr>
      <p:sp>
        <p:nvSpPr>
          <p:cNvPr id="235" name="Google Shape;235;p6:notes">
            <a:extLst>
              <a:ext uri="{FF2B5EF4-FFF2-40B4-BE49-F238E27FC236}">
                <a16:creationId xmlns:a16="http://schemas.microsoft.com/office/drawing/2014/main" id="{3E168627-EB74-A332-EE35-4D5760C982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6:notes">
            <a:extLst>
              <a:ext uri="{FF2B5EF4-FFF2-40B4-BE49-F238E27FC236}">
                <a16:creationId xmlns:a16="http://schemas.microsoft.com/office/drawing/2014/main" id="{F9C44148-95A0-37E1-401E-14B8BCC3628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6:notes">
            <a:extLst>
              <a:ext uri="{FF2B5EF4-FFF2-40B4-BE49-F238E27FC236}">
                <a16:creationId xmlns:a16="http://schemas.microsoft.com/office/drawing/2014/main" id="{0F9A22B4-6A5E-13F2-52DF-4773A2417BE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381438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43A9E05F-FD20-3675-0ADE-BF839EEA5E64}"/>
            </a:ext>
          </a:extLst>
        </p:cNvPr>
        <p:cNvGrpSpPr/>
        <p:nvPr/>
      </p:nvGrpSpPr>
      <p:grpSpPr>
        <a:xfrm>
          <a:off x="0" y="0"/>
          <a:ext cx="0" cy="0"/>
          <a:chOff x="0" y="0"/>
          <a:chExt cx="0" cy="0"/>
        </a:xfrm>
      </p:grpSpPr>
      <p:sp>
        <p:nvSpPr>
          <p:cNvPr id="223" name="Google Shape;223;p5:notes">
            <a:extLst>
              <a:ext uri="{FF2B5EF4-FFF2-40B4-BE49-F238E27FC236}">
                <a16:creationId xmlns:a16="http://schemas.microsoft.com/office/drawing/2014/main" id="{F7A0980F-FEC9-B5B5-E4FA-D97FA1243D5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5:notes">
            <a:extLst>
              <a:ext uri="{FF2B5EF4-FFF2-40B4-BE49-F238E27FC236}">
                <a16:creationId xmlns:a16="http://schemas.microsoft.com/office/drawing/2014/main" id="{AA038100-96C5-E2FC-1915-0DE797E2E35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520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08D32F94-F4E5-3538-B3E0-512570A2E9B4}"/>
            </a:ext>
          </a:extLst>
        </p:cNvPr>
        <p:cNvGrpSpPr/>
        <p:nvPr/>
      </p:nvGrpSpPr>
      <p:grpSpPr>
        <a:xfrm>
          <a:off x="0" y="0"/>
          <a:ext cx="0" cy="0"/>
          <a:chOff x="0" y="0"/>
          <a:chExt cx="0" cy="0"/>
        </a:xfrm>
      </p:grpSpPr>
      <p:sp>
        <p:nvSpPr>
          <p:cNvPr id="223" name="Google Shape;223;p5:notes">
            <a:extLst>
              <a:ext uri="{FF2B5EF4-FFF2-40B4-BE49-F238E27FC236}">
                <a16:creationId xmlns:a16="http://schemas.microsoft.com/office/drawing/2014/main" id="{D3DDCF21-2EC5-67E0-80DF-26A382444B8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5:notes">
            <a:extLst>
              <a:ext uri="{FF2B5EF4-FFF2-40B4-BE49-F238E27FC236}">
                <a16:creationId xmlns:a16="http://schemas.microsoft.com/office/drawing/2014/main" id="{8A6A6472-4CF4-5129-3E61-1736D864A9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124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7D3A8958-D942-3F51-5C4C-594E9B05DBD7}"/>
            </a:ext>
          </a:extLst>
        </p:cNvPr>
        <p:cNvGrpSpPr/>
        <p:nvPr/>
      </p:nvGrpSpPr>
      <p:grpSpPr>
        <a:xfrm>
          <a:off x="0" y="0"/>
          <a:ext cx="0" cy="0"/>
          <a:chOff x="0" y="0"/>
          <a:chExt cx="0" cy="0"/>
        </a:xfrm>
      </p:grpSpPr>
      <p:sp>
        <p:nvSpPr>
          <p:cNvPr id="235" name="Google Shape;235;p6:notes">
            <a:extLst>
              <a:ext uri="{FF2B5EF4-FFF2-40B4-BE49-F238E27FC236}">
                <a16:creationId xmlns:a16="http://schemas.microsoft.com/office/drawing/2014/main" id="{AF4EFFD7-F8D1-2520-79DC-7871DF999E5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6:notes">
            <a:extLst>
              <a:ext uri="{FF2B5EF4-FFF2-40B4-BE49-F238E27FC236}">
                <a16:creationId xmlns:a16="http://schemas.microsoft.com/office/drawing/2014/main" id="{110DCFE2-BDD2-F886-BFB0-B4039932B8B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6:notes">
            <a:extLst>
              <a:ext uri="{FF2B5EF4-FFF2-40B4-BE49-F238E27FC236}">
                <a16:creationId xmlns:a16="http://schemas.microsoft.com/office/drawing/2014/main" id="{B5FD46E4-5754-C6D3-23FF-77B0E8DE26C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3951464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1" name="Google Shape;2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F8C19312-E4B9-F485-E98E-0C836A3F6BC5}"/>
            </a:ext>
          </a:extLst>
        </p:cNvPr>
        <p:cNvGrpSpPr/>
        <p:nvPr/>
      </p:nvGrpSpPr>
      <p:grpSpPr>
        <a:xfrm>
          <a:off x="0" y="0"/>
          <a:ext cx="0" cy="0"/>
          <a:chOff x="0" y="0"/>
          <a:chExt cx="0" cy="0"/>
        </a:xfrm>
      </p:grpSpPr>
      <p:sp>
        <p:nvSpPr>
          <p:cNvPr id="235" name="Google Shape;235;p6:notes">
            <a:extLst>
              <a:ext uri="{FF2B5EF4-FFF2-40B4-BE49-F238E27FC236}">
                <a16:creationId xmlns:a16="http://schemas.microsoft.com/office/drawing/2014/main" id="{D6C8D760-D71E-C35F-70DD-2D52970CDA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6:notes">
            <a:extLst>
              <a:ext uri="{FF2B5EF4-FFF2-40B4-BE49-F238E27FC236}">
                <a16:creationId xmlns:a16="http://schemas.microsoft.com/office/drawing/2014/main" id="{DC36589D-473D-6D3D-3CE8-335D697E223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6:notes">
            <a:extLst>
              <a:ext uri="{FF2B5EF4-FFF2-40B4-BE49-F238E27FC236}">
                <a16:creationId xmlns:a16="http://schemas.microsoft.com/office/drawing/2014/main" id="{082AA8F0-4683-93B4-FF2A-550468FECFD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3820233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a:t>
            </a:r>
            <a:r>
              <a:rPr lang="en-US" dirty="0" err="1"/>
              <a:t>Koltiva</a:t>
            </a:r>
            <a:r>
              <a:rPr lang="en-US" dirty="0"/>
              <a:t> to talk about their</a:t>
            </a:r>
          </a:p>
        </p:txBody>
      </p:sp>
      <p:sp>
        <p:nvSpPr>
          <p:cNvPr id="4" name="Slide Number Placeholder 3"/>
          <p:cNvSpPr>
            <a:spLocks noGrp="1"/>
          </p:cNvSpPr>
          <p:nvPr>
            <p:ph type="sldNum" sz="quarter" idx="5"/>
          </p:nvPr>
        </p:nvSpPr>
        <p:spPr/>
        <p:txBody>
          <a:bodyPr/>
          <a:lstStyle/>
          <a:p>
            <a:fld id="{F644E869-0E81-4C4E-A5E7-8A5292A5486E}" type="slidenum">
              <a:rPr lang="en-US" smtClean="0"/>
              <a:t>26</a:t>
            </a:fld>
            <a:endParaRPr lang="en-US"/>
          </a:p>
        </p:txBody>
      </p:sp>
    </p:spTree>
    <p:extLst>
      <p:ext uri="{BB962C8B-B14F-4D97-AF65-F5344CB8AC3E}">
        <p14:creationId xmlns:p14="http://schemas.microsoft.com/office/powerpoint/2010/main" val="616607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44E869-0E81-4C4E-A5E7-8A5292A5486E}" type="slidenum">
              <a:rPr lang="en-US" smtClean="0"/>
              <a:t>28</a:t>
            </a:fld>
            <a:endParaRPr lang="en-US"/>
          </a:p>
        </p:txBody>
      </p:sp>
    </p:spTree>
    <p:extLst>
      <p:ext uri="{BB962C8B-B14F-4D97-AF65-F5344CB8AC3E}">
        <p14:creationId xmlns:p14="http://schemas.microsoft.com/office/powerpoint/2010/main" val="3747005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FAA665CF-5BCC-12F3-A55D-2F3D91AC3A11}"/>
            </a:ext>
          </a:extLst>
        </p:cNvPr>
        <p:cNvGrpSpPr/>
        <p:nvPr/>
      </p:nvGrpSpPr>
      <p:grpSpPr>
        <a:xfrm>
          <a:off x="0" y="0"/>
          <a:ext cx="0" cy="0"/>
          <a:chOff x="0" y="0"/>
          <a:chExt cx="0" cy="0"/>
        </a:xfrm>
      </p:grpSpPr>
      <p:sp>
        <p:nvSpPr>
          <p:cNvPr id="235" name="Google Shape;235;p6:notes">
            <a:extLst>
              <a:ext uri="{FF2B5EF4-FFF2-40B4-BE49-F238E27FC236}">
                <a16:creationId xmlns:a16="http://schemas.microsoft.com/office/drawing/2014/main" id="{86168D4C-271E-C77D-6A4C-D19D9B31CC1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6:notes">
            <a:extLst>
              <a:ext uri="{FF2B5EF4-FFF2-40B4-BE49-F238E27FC236}">
                <a16:creationId xmlns:a16="http://schemas.microsoft.com/office/drawing/2014/main" id="{9201C655-5AD0-5431-C5A6-F500861CD66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6:notes">
            <a:extLst>
              <a:ext uri="{FF2B5EF4-FFF2-40B4-BE49-F238E27FC236}">
                <a16:creationId xmlns:a16="http://schemas.microsoft.com/office/drawing/2014/main" id="{5BCC6800-3C68-48A2-9292-973F8904E48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extLst>
      <p:ext uri="{BB962C8B-B14F-4D97-AF65-F5344CB8AC3E}">
        <p14:creationId xmlns:p14="http://schemas.microsoft.com/office/powerpoint/2010/main" val="329273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8" name="Google Shape;2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7" name="Google Shape;23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Directory look up.</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recommend using the developer documentation to understand exactly which query parameters you are required to support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concepts are not unique to GDST or EPCIS. We’re talking about directory look ups, query endpoints, and get by id web services.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All the hard work of what query parameters to use, how to format your endpoints, how to format your data is already done for you. Just follow the spec and the standard.</a:t>
            </a:r>
            <a:endParaRPr dirty="0"/>
          </a:p>
        </p:txBody>
      </p:sp>
      <p:sp>
        <p:nvSpPr>
          <p:cNvPr id="284" name="Google Shape;2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405B-1B21-2EDB-45ED-0333071CA4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A0D612-B8C7-E552-DFB6-CB5E56E09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31C683-AD51-B724-2FD4-BEFBEDA01042}"/>
              </a:ext>
            </a:extLst>
          </p:cNvPr>
          <p:cNvSpPr>
            <a:spLocks noGrp="1"/>
          </p:cNvSpPr>
          <p:nvPr>
            <p:ph type="dt" sz="half" idx="10"/>
          </p:nvPr>
        </p:nvSpPr>
        <p:spPr/>
        <p:txBody>
          <a:bodyPr/>
          <a:lstStyle/>
          <a:p>
            <a:fld id="{DF48A29C-CEA8-4D02-9715-3E609B534546}" type="datetimeFigureOut">
              <a:rPr lang="en-US" smtClean="0"/>
              <a:t>2/24/2026</a:t>
            </a:fld>
            <a:endParaRPr lang="en-US"/>
          </a:p>
        </p:txBody>
      </p:sp>
      <p:sp>
        <p:nvSpPr>
          <p:cNvPr id="5" name="Footer Placeholder 4">
            <a:extLst>
              <a:ext uri="{FF2B5EF4-FFF2-40B4-BE49-F238E27FC236}">
                <a16:creationId xmlns:a16="http://schemas.microsoft.com/office/drawing/2014/main" id="{E0DD7D23-83DD-1CCF-4BBB-77EF5E3AE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DE61C-6B4B-D338-41FC-D46EB891C0AA}"/>
              </a:ext>
            </a:extLst>
          </p:cNvPr>
          <p:cNvSpPr>
            <a:spLocks noGrp="1"/>
          </p:cNvSpPr>
          <p:nvPr>
            <p:ph type="sldNum" sz="quarter" idx="12"/>
          </p:nvPr>
        </p:nvSpPr>
        <p:spPr/>
        <p:txBody>
          <a:bodyPr/>
          <a:lstStyle/>
          <a:p>
            <a:fld id="{1119E9D9-3D16-4F19-B8FA-A790B481467A}" type="slidenum">
              <a:rPr lang="en-US" smtClean="0"/>
              <a:t>‹#›</a:t>
            </a:fld>
            <a:endParaRPr lang="en-US"/>
          </a:p>
        </p:txBody>
      </p:sp>
    </p:spTree>
    <p:extLst>
      <p:ext uri="{BB962C8B-B14F-4D97-AF65-F5344CB8AC3E}">
        <p14:creationId xmlns:p14="http://schemas.microsoft.com/office/powerpoint/2010/main" val="266092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E611-160B-1660-39FF-1353273484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640BE0-FC9C-24B5-D986-46487301DC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F80A7-4143-2DE8-B995-87865EFA2C70}"/>
              </a:ext>
            </a:extLst>
          </p:cNvPr>
          <p:cNvSpPr>
            <a:spLocks noGrp="1"/>
          </p:cNvSpPr>
          <p:nvPr>
            <p:ph type="dt" sz="half" idx="10"/>
          </p:nvPr>
        </p:nvSpPr>
        <p:spPr/>
        <p:txBody>
          <a:bodyPr/>
          <a:lstStyle/>
          <a:p>
            <a:fld id="{DF48A29C-CEA8-4D02-9715-3E609B534546}" type="datetimeFigureOut">
              <a:rPr lang="en-US" smtClean="0"/>
              <a:t>2/24/2026</a:t>
            </a:fld>
            <a:endParaRPr lang="en-US"/>
          </a:p>
        </p:txBody>
      </p:sp>
      <p:sp>
        <p:nvSpPr>
          <p:cNvPr id="5" name="Footer Placeholder 4">
            <a:extLst>
              <a:ext uri="{FF2B5EF4-FFF2-40B4-BE49-F238E27FC236}">
                <a16:creationId xmlns:a16="http://schemas.microsoft.com/office/drawing/2014/main" id="{BF5F6E04-2D29-2B7F-7749-2ACAEC23B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DB92E-40C0-29CE-7F85-E2021E45D7B7}"/>
              </a:ext>
            </a:extLst>
          </p:cNvPr>
          <p:cNvSpPr>
            <a:spLocks noGrp="1"/>
          </p:cNvSpPr>
          <p:nvPr>
            <p:ph type="sldNum" sz="quarter" idx="12"/>
          </p:nvPr>
        </p:nvSpPr>
        <p:spPr/>
        <p:txBody>
          <a:bodyPr/>
          <a:lstStyle/>
          <a:p>
            <a:fld id="{1119E9D9-3D16-4F19-B8FA-A790B481467A}" type="slidenum">
              <a:rPr lang="en-US" smtClean="0"/>
              <a:t>‹#›</a:t>
            </a:fld>
            <a:endParaRPr lang="en-US"/>
          </a:p>
        </p:txBody>
      </p:sp>
    </p:spTree>
    <p:extLst>
      <p:ext uri="{BB962C8B-B14F-4D97-AF65-F5344CB8AC3E}">
        <p14:creationId xmlns:p14="http://schemas.microsoft.com/office/powerpoint/2010/main" val="371051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7E612A-FFC0-4D51-FCCF-AFB8B9A1A1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5C5B90-BCEB-43B7-0B6A-52CAC996C8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71A9C-E7E3-11AC-F321-DEE95932E8BE}"/>
              </a:ext>
            </a:extLst>
          </p:cNvPr>
          <p:cNvSpPr>
            <a:spLocks noGrp="1"/>
          </p:cNvSpPr>
          <p:nvPr>
            <p:ph type="dt" sz="half" idx="10"/>
          </p:nvPr>
        </p:nvSpPr>
        <p:spPr/>
        <p:txBody>
          <a:bodyPr/>
          <a:lstStyle/>
          <a:p>
            <a:fld id="{DF48A29C-CEA8-4D02-9715-3E609B534546}" type="datetimeFigureOut">
              <a:rPr lang="en-US" smtClean="0"/>
              <a:t>2/24/2026</a:t>
            </a:fld>
            <a:endParaRPr lang="en-US"/>
          </a:p>
        </p:txBody>
      </p:sp>
      <p:sp>
        <p:nvSpPr>
          <p:cNvPr id="5" name="Footer Placeholder 4">
            <a:extLst>
              <a:ext uri="{FF2B5EF4-FFF2-40B4-BE49-F238E27FC236}">
                <a16:creationId xmlns:a16="http://schemas.microsoft.com/office/drawing/2014/main" id="{A472B4D5-4C2A-3C52-AEA7-AFE72BA01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13CDA-99CD-0327-4824-D97A68245325}"/>
              </a:ext>
            </a:extLst>
          </p:cNvPr>
          <p:cNvSpPr>
            <a:spLocks noGrp="1"/>
          </p:cNvSpPr>
          <p:nvPr>
            <p:ph type="sldNum" sz="quarter" idx="12"/>
          </p:nvPr>
        </p:nvSpPr>
        <p:spPr/>
        <p:txBody>
          <a:bodyPr/>
          <a:lstStyle/>
          <a:p>
            <a:fld id="{1119E9D9-3D16-4F19-B8FA-A790B481467A}" type="slidenum">
              <a:rPr lang="en-US" smtClean="0"/>
              <a:t>‹#›</a:t>
            </a:fld>
            <a:endParaRPr lang="en-US"/>
          </a:p>
        </p:txBody>
      </p:sp>
    </p:spTree>
    <p:extLst>
      <p:ext uri="{BB962C8B-B14F-4D97-AF65-F5344CB8AC3E}">
        <p14:creationId xmlns:p14="http://schemas.microsoft.com/office/powerpoint/2010/main" val="1427922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5"/>
        <p:cNvGrpSpPr/>
        <p:nvPr/>
      </p:nvGrpSpPr>
      <p:grpSpPr>
        <a:xfrm>
          <a:off x="0" y="0"/>
          <a:ext cx="0" cy="0"/>
          <a:chOff x="0" y="0"/>
          <a:chExt cx="0" cy="0"/>
        </a:xfrm>
      </p:grpSpPr>
      <p:pic>
        <p:nvPicPr>
          <p:cNvPr id="16" name="Google Shape;16;p14" descr="A black background with green and blue lines&#10;&#10;Description automatically generated"/>
          <p:cNvPicPr preferRelativeResize="0"/>
          <p:nvPr/>
        </p:nvPicPr>
        <p:blipFill rotWithShape="1">
          <a:blip r:embed="rId2">
            <a:alphaModFix amt="40000"/>
          </a:blip>
          <a:srcRect/>
          <a:stretch/>
        </p:blipFill>
        <p:spPr>
          <a:xfrm>
            <a:off x="0" y="0"/>
            <a:ext cx="12192000" cy="6858000"/>
          </a:xfrm>
          <a:prstGeom prst="rect">
            <a:avLst/>
          </a:prstGeom>
          <a:noFill/>
          <a:ln>
            <a:noFill/>
          </a:ln>
        </p:spPr>
      </p:pic>
      <p:sp>
        <p:nvSpPr>
          <p:cNvPr id="17" name="Google Shape;17;p14"/>
          <p:cNvSpPr txBox="1">
            <a:spLocks noGrp="1"/>
          </p:cNvSpPr>
          <p:nvPr>
            <p:ph type="ctrTitle"/>
          </p:nvPr>
        </p:nvSpPr>
        <p:spPr>
          <a:xfrm>
            <a:off x="1301441" y="1874572"/>
            <a:ext cx="9144000" cy="78442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55570"/>
              </a:buClr>
              <a:buSzPts val="5500"/>
              <a:buFont typeface="Open Sans"/>
              <a:buNone/>
              <a:defRPr sz="5500" b="1" i="0">
                <a:solidFill>
                  <a:srgbClr val="055570"/>
                </a:solidFill>
                <a:latin typeface="Univers Condensed" panose="020B0606020202060204" pitchFamily="34" charset="0"/>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lang="en-GB" dirty="0"/>
          </a:p>
        </p:txBody>
      </p:sp>
      <p:sp>
        <p:nvSpPr>
          <p:cNvPr id="18" name="Google Shape;18;p14"/>
          <p:cNvSpPr txBox="1">
            <a:spLocks noGrp="1"/>
          </p:cNvSpPr>
          <p:nvPr>
            <p:ph type="subTitle" idx="1"/>
          </p:nvPr>
        </p:nvSpPr>
        <p:spPr>
          <a:xfrm>
            <a:off x="1301441" y="2765290"/>
            <a:ext cx="9144000" cy="47380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055570"/>
              </a:buClr>
              <a:buSzPts val="2800"/>
              <a:buNone/>
              <a:defRPr sz="2800" b="0" i="0">
                <a:solidFill>
                  <a:srgbClr val="055570"/>
                </a:solidFill>
                <a:latin typeface="Univers Condensed Light" panose="020B0306020202040204" pitchFamily="34" charset="0"/>
                <a:ea typeface="Open Sans Light"/>
                <a:cs typeface="Open Sans Light"/>
                <a:sym typeface="Open San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lang="en-GB" dirty="0"/>
          </a:p>
        </p:txBody>
      </p:sp>
      <p:sp>
        <p:nvSpPr>
          <p:cNvPr id="19" name="Google Shape;19;p14"/>
          <p:cNvSpPr txBox="1">
            <a:spLocks noGrp="1"/>
          </p:cNvSpPr>
          <p:nvPr>
            <p:ph type="body" idx="2"/>
          </p:nvPr>
        </p:nvSpPr>
        <p:spPr>
          <a:xfrm>
            <a:off x="1301750" y="4012597"/>
            <a:ext cx="4794250" cy="3609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BA7B0"/>
              </a:buClr>
              <a:buSzPts val="2200"/>
              <a:buNone/>
              <a:defRPr sz="2200">
                <a:solidFill>
                  <a:srgbClr val="5BA7B0"/>
                </a:solidFill>
                <a:latin typeface="Open Sans" panose="020B0606030504020204" pitchFamily="34" charset="0"/>
                <a:ea typeface="Open Sans" panose="020B0606030504020204" pitchFamily="34" charset="0"/>
                <a:cs typeface="Open Sans" panose="020B0606030504020204" pitchFamily="34" charset="0"/>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20" name="Google Shape;20;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834030" y="5755331"/>
            <a:ext cx="3123147" cy="835994"/>
          </a:xfrm>
          <a:prstGeom prst="rect">
            <a:avLst/>
          </a:prstGeom>
          <a:noFill/>
          <a:ln>
            <a:noFill/>
          </a:ln>
        </p:spPr>
      </p:pic>
    </p:spTree>
    <p:extLst>
      <p:ext uri="{BB962C8B-B14F-4D97-AF65-F5344CB8AC3E}">
        <p14:creationId xmlns:p14="http://schemas.microsoft.com/office/powerpoint/2010/main" val="2537804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rgbClr val="5BA7B0"/>
        </a:solidFill>
        <a:effectLst/>
      </p:bgPr>
    </p:bg>
    <p:spTree>
      <p:nvGrpSpPr>
        <p:cNvPr id="1" name="Shape 68"/>
        <p:cNvGrpSpPr/>
        <p:nvPr/>
      </p:nvGrpSpPr>
      <p:grpSpPr>
        <a:xfrm>
          <a:off x="0" y="0"/>
          <a:ext cx="0" cy="0"/>
          <a:chOff x="0" y="0"/>
          <a:chExt cx="0" cy="0"/>
        </a:xfrm>
      </p:grpSpPr>
      <p:pic>
        <p:nvPicPr>
          <p:cNvPr id="69" name="Google Shape;69;p21" descr="A white sphere with lines in it&#10;&#10;Description automatically generated"/>
          <p:cNvPicPr preferRelativeResize="0"/>
          <p:nvPr/>
        </p:nvPicPr>
        <p:blipFill rotWithShape="1">
          <a:blip r:embed="rId2" cstate="screen">
            <a:alphaModFix amt="30000"/>
            <a:extLst>
              <a:ext uri="{28A0092B-C50C-407E-A947-70E740481C1C}">
                <a14:useLocalDpi xmlns:a14="http://schemas.microsoft.com/office/drawing/2010/main"/>
              </a:ext>
            </a:extLst>
          </a:blip>
          <a:srcRect/>
          <a:stretch/>
        </p:blipFill>
        <p:spPr>
          <a:xfrm>
            <a:off x="7175500" y="1493858"/>
            <a:ext cx="6680200" cy="6858000"/>
          </a:xfrm>
          <a:prstGeom prst="rect">
            <a:avLst/>
          </a:prstGeom>
          <a:noFill/>
          <a:ln>
            <a:noFill/>
          </a:ln>
        </p:spPr>
      </p:pic>
      <p:sp>
        <p:nvSpPr>
          <p:cNvPr id="70" name="Google Shape;70;p21"/>
          <p:cNvSpPr txBox="1">
            <a:spLocks noGrp="1"/>
          </p:cNvSpPr>
          <p:nvPr>
            <p:ph type="body" idx="1"/>
          </p:nvPr>
        </p:nvSpPr>
        <p:spPr>
          <a:xfrm>
            <a:off x="6170612" y="1825626"/>
            <a:ext cx="5181600" cy="42258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1" name="Google Shape;71;p21"/>
          <p:cNvSpPr txBox="1">
            <a:spLocks noGrp="1"/>
          </p:cNvSpPr>
          <p:nvPr>
            <p:ph type="title"/>
          </p:nvPr>
        </p:nvSpPr>
        <p:spPr>
          <a:xfrm>
            <a:off x="838199" y="806512"/>
            <a:ext cx="8965367" cy="6196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Open Sans"/>
              <a:buNone/>
              <a:defRPr sz="3600" b="1" i="0">
                <a:solidFill>
                  <a:schemeClr val="lt1"/>
                </a:solidFill>
                <a:latin typeface="Univers Condensed" panose="020B0606020202060204" pitchFamily="34" charset="0"/>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lang="en-GB" dirty="0"/>
          </a:p>
        </p:txBody>
      </p:sp>
      <p:sp>
        <p:nvSpPr>
          <p:cNvPr id="72" name="Google Shape;72;p21"/>
          <p:cNvSpPr txBox="1">
            <a:spLocks noGrp="1"/>
          </p:cNvSpPr>
          <p:nvPr>
            <p:ph type="body" idx="2"/>
          </p:nvPr>
        </p:nvSpPr>
        <p:spPr>
          <a:xfrm>
            <a:off x="838199" y="1825624"/>
            <a:ext cx="5181599" cy="422586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i="0">
                <a:solidFill>
                  <a:schemeClr val="lt1"/>
                </a:solidFill>
                <a:latin typeface="Open Sans"/>
                <a:ea typeface="Open Sans"/>
                <a:cs typeface="Open Sans"/>
                <a:sym typeface="Open Sans"/>
              </a:defRPr>
            </a:lvl1pPr>
            <a:lvl2pPr marL="914400" lvl="1" indent="-381000" algn="l">
              <a:lnSpc>
                <a:spcPct val="90000"/>
              </a:lnSpc>
              <a:spcBef>
                <a:spcPts val="500"/>
              </a:spcBef>
              <a:spcAft>
                <a:spcPts val="0"/>
              </a:spcAft>
              <a:buClr>
                <a:srgbClr val="042D3B"/>
              </a:buClr>
              <a:buSzPts val="2400"/>
              <a:buChar char="•"/>
              <a:defRPr>
                <a:solidFill>
                  <a:srgbClr val="042D3B"/>
                </a:solidFill>
              </a:defRPr>
            </a:lvl2pPr>
            <a:lvl3pPr marL="1371600" lvl="2" indent="-355600" algn="l">
              <a:lnSpc>
                <a:spcPct val="90000"/>
              </a:lnSpc>
              <a:spcBef>
                <a:spcPts val="500"/>
              </a:spcBef>
              <a:spcAft>
                <a:spcPts val="0"/>
              </a:spcAft>
              <a:buClr>
                <a:srgbClr val="042D3B"/>
              </a:buClr>
              <a:buSzPts val="2000"/>
              <a:buChar char="•"/>
              <a:defRPr>
                <a:solidFill>
                  <a:srgbClr val="042D3B"/>
                </a:solidFill>
              </a:defRPr>
            </a:lvl3pPr>
            <a:lvl4pPr marL="1828800" lvl="3" indent="-342900" algn="l">
              <a:lnSpc>
                <a:spcPct val="90000"/>
              </a:lnSpc>
              <a:spcBef>
                <a:spcPts val="500"/>
              </a:spcBef>
              <a:spcAft>
                <a:spcPts val="0"/>
              </a:spcAft>
              <a:buClr>
                <a:srgbClr val="042D3B"/>
              </a:buClr>
              <a:buSzPts val="1800"/>
              <a:buChar char="•"/>
              <a:defRPr>
                <a:solidFill>
                  <a:srgbClr val="042D3B"/>
                </a:solidFill>
              </a:defRPr>
            </a:lvl4pPr>
            <a:lvl5pPr marL="2286000" lvl="4" indent="-342900" algn="l">
              <a:lnSpc>
                <a:spcPct val="90000"/>
              </a:lnSpc>
              <a:spcBef>
                <a:spcPts val="500"/>
              </a:spcBef>
              <a:spcAft>
                <a:spcPts val="0"/>
              </a:spcAft>
              <a:buClr>
                <a:srgbClr val="042D3B"/>
              </a:buClr>
              <a:buSzPts val="1800"/>
              <a:buChar char="•"/>
              <a:defRPr>
                <a:solidFill>
                  <a:srgbClr val="042D3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cxnSp>
        <p:nvCxnSpPr>
          <p:cNvPr id="73" name="Google Shape;73;p21"/>
          <p:cNvCxnSpPr/>
          <p:nvPr/>
        </p:nvCxnSpPr>
        <p:spPr>
          <a:xfrm>
            <a:off x="955766" y="738778"/>
            <a:ext cx="670560" cy="0"/>
          </a:xfrm>
          <a:prstGeom prst="straightConnector1">
            <a:avLst/>
          </a:prstGeom>
          <a:noFill/>
          <a:ln w="25400" cap="flat" cmpd="sng">
            <a:solidFill>
              <a:schemeClr val="accent5"/>
            </a:solidFill>
            <a:prstDash val="solid"/>
            <a:miter lim="800000"/>
            <a:headEnd type="none" w="sm" len="sm"/>
            <a:tailEnd type="none" w="sm" len="sm"/>
          </a:ln>
        </p:spPr>
      </p:cxnSp>
      <p:pic>
        <p:nvPicPr>
          <p:cNvPr id="74" name="Google Shape;74;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Tree>
    <p:extLst>
      <p:ext uri="{BB962C8B-B14F-4D97-AF65-F5344CB8AC3E}">
        <p14:creationId xmlns:p14="http://schemas.microsoft.com/office/powerpoint/2010/main" val="415572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6"/>
        <p:cNvGrpSpPr/>
        <p:nvPr/>
      </p:nvGrpSpPr>
      <p:grpSpPr>
        <a:xfrm>
          <a:off x="0" y="0"/>
          <a:ext cx="0" cy="0"/>
          <a:chOff x="0" y="0"/>
          <a:chExt cx="0" cy="0"/>
        </a:xfrm>
      </p:grpSpPr>
      <p:pic>
        <p:nvPicPr>
          <p:cNvPr id="47" name="Google Shape;47;p18" descr="A black background with green and blue lines&#10;&#10;Description automatically generated"/>
          <p:cNvPicPr preferRelativeResize="0"/>
          <p:nvPr/>
        </p:nvPicPr>
        <p:blipFill rotWithShape="1">
          <a:blip r:embed="rId2" cstate="screen">
            <a:alphaModFix amt="30000"/>
            <a:extLst>
              <a:ext uri="{28A0092B-C50C-407E-A947-70E740481C1C}">
                <a14:useLocalDpi xmlns:a14="http://schemas.microsoft.com/office/drawing/2010/main"/>
              </a:ext>
            </a:extLst>
          </a:blip>
          <a:srcRect/>
          <a:stretch/>
        </p:blipFill>
        <p:spPr>
          <a:xfrm>
            <a:off x="7517674" y="0"/>
            <a:ext cx="4674326" cy="6858000"/>
          </a:xfrm>
          <a:prstGeom prst="rect">
            <a:avLst/>
          </a:prstGeom>
          <a:noFill/>
          <a:ln>
            <a:noFill/>
          </a:ln>
        </p:spPr>
      </p:pic>
      <p:sp>
        <p:nvSpPr>
          <p:cNvPr id="48" name="Google Shape;48;p18"/>
          <p:cNvSpPr txBox="1">
            <a:spLocks noGrp="1"/>
          </p:cNvSpPr>
          <p:nvPr>
            <p:ph type="title"/>
          </p:nvPr>
        </p:nvSpPr>
        <p:spPr>
          <a:xfrm>
            <a:off x="838200" y="806512"/>
            <a:ext cx="4511040" cy="6196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55570"/>
              </a:buClr>
              <a:buSzPts val="3600"/>
              <a:buFont typeface="Open Sans"/>
              <a:buNone/>
              <a:defRPr sz="3600" b="1" i="0">
                <a:solidFill>
                  <a:srgbClr val="055570"/>
                </a:solidFill>
                <a:latin typeface="Univers Condensed" panose="020B0606020202060204" pitchFamily="34" charset="0"/>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lang="en-GB" dirty="0"/>
          </a:p>
        </p:txBody>
      </p:sp>
      <p:sp>
        <p:nvSpPr>
          <p:cNvPr id="49" name="Google Shape;49;p18"/>
          <p:cNvSpPr txBox="1">
            <a:spLocks noGrp="1"/>
          </p:cNvSpPr>
          <p:nvPr>
            <p:ph type="body" idx="1"/>
          </p:nvPr>
        </p:nvSpPr>
        <p:spPr>
          <a:xfrm>
            <a:off x="838200" y="1746795"/>
            <a:ext cx="451104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42D3B"/>
              </a:buClr>
              <a:buSzPts val="1400"/>
              <a:buNone/>
              <a:defRPr sz="1400" b="0" i="0">
                <a:solidFill>
                  <a:srgbClr val="042D3B"/>
                </a:solidFill>
                <a:latin typeface="Open Sans"/>
                <a:ea typeface="Open Sans"/>
                <a:cs typeface="Open Sans"/>
                <a:sym typeface="Open Sans"/>
              </a:defRPr>
            </a:lvl1pPr>
            <a:lvl2pPr marL="914400" lvl="1" indent="-381000" algn="l">
              <a:lnSpc>
                <a:spcPct val="90000"/>
              </a:lnSpc>
              <a:spcBef>
                <a:spcPts val="500"/>
              </a:spcBef>
              <a:spcAft>
                <a:spcPts val="0"/>
              </a:spcAft>
              <a:buClr>
                <a:srgbClr val="042D3B"/>
              </a:buClr>
              <a:buSzPts val="2400"/>
              <a:buChar char="•"/>
              <a:defRPr>
                <a:solidFill>
                  <a:srgbClr val="042D3B"/>
                </a:solidFill>
              </a:defRPr>
            </a:lvl2pPr>
            <a:lvl3pPr marL="1371600" lvl="2" indent="-355600" algn="l">
              <a:lnSpc>
                <a:spcPct val="90000"/>
              </a:lnSpc>
              <a:spcBef>
                <a:spcPts val="500"/>
              </a:spcBef>
              <a:spcAft>
                <a:spcPts val="0"/>
              </a:spcAft>
              <a:buClr>
                <a:srgbClr val="042D3B"/>
              </a:buClr>
              <a:buSzPts val="2000"/>
              <a:buChar char="•"/>
              <a:defRPr>
                <a:solidFill>
                  <a:srgbClr val="042D3B"/>
                </a:solidFill>
              </a:defRPr>
            </a:lvl3pPr>
            <a:lvl4pPr marL="1828800" lvl="3" indent="-342900" algn="l">
              <a:lnSpc>
                <a:spcPct val="90000"/>
              </a:lnSpc>
              <a:spcBef>
                <a:spcPts val="500"/>
              </a:spcBef>
              <a:spcAft>
                <a:spcPts val="0"/>
              </a:spcAft>
              <a:buClr>
                <a:srgbClr val="042D3B"/>
              </a:buClr>
              <a:buSzPts val="1800"/>
              <a:buChar char="•"/>
              <a:defRPr>
                <a:solidFill>
                  <a:srgbClr val="042D3B"/>
                </a:solidFill>
              </a:defRPr>
            </a:lvl4pPr>
            <a:lvl5pPr marL="2286000" lvl="4" indent="-342900" algn="l">
              <a:lnSpc>
                <a:spcPct val="90000"/>
              </a:lnSpc>
              <a:spcBef>
                <a:spcPts val="500"/>
              </a:spcBef>
              <a:spcAft>
                <a:spcPts val="0"/>
              </a:spcAft>
              <a:buClr>
                <a:srgbClr val="042D3B"/>
              </a:buClr>
              <a:buSzPts val="1800"/>
              <a:buChar char="•"/>
              <a:defRPr>
                <a:solidFill>
                  <a:srgbClr val="042D3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cxnSp>
        <p:nvCxnSpPr>
          <p:cNvPr id="50" name="Google Shape;50;p18"/>
          <p:cNvCxnSpPr/>
          <p:nvPr/>
        </p:nvCxnSpPr>
        <p:spPr>
          <a:xfrm>
            <a:off x="955766" y="738778"/>
            <a:ext cx="670560" cy="0"/>
          </a:xfrm>
          <a:prstGeom prst="straightConnector1">
            <a:avLst/>
          </a:prstGeom>
          <a:noFill/>
          <a:ln w="25400" cap="flat" cmpd="sng">
            <a:solidFill>
              <a:schemeClr val="accent5"/>
            </a:solidFill>
            <a:prstDash val="solid"/>
            <a:miter lim="800000"/>
            <a:headEnd type="none" w="sm" len="sm"/>
            <a:tailEnd type="none" w="sm" len="sm"/>
          </a:ln>
        </p:spPr>
      </p:cxnSp>
      <p:sp>
        <p:nvSpPr>
          <p:cNvPr id="51" name="Google Shape;51;p18"/>
          <p:cNvSpPr>
            <a:spLocks noGrp="1"/>
          </p:cNvSpPr>
          <p:nvPr>
            <p:ph type="pic" idx="2"/>
          </p:nvPr>
        </p:nvSpPr>
        <p:spPr>
          <a:xfrm>
            <a:off x="8610600" y="1746795"/>
            <a:ext cx="2743200" cy="4351338"/>
          </a:xfrm>
          <a:prstGeom prst="rect">
            <a:avLst/>
          </a:prstGeom>
          <a:noFill/>
          <a:ln>
            <a:noFill/>
          </a:ln>
        </p:spPr>
        <p:txBody>
          <a:bodyPr/>
          <a:lstStyle/>
          <a:p>
            <a:endParaRPr lang="en-GB"/>
          </a:p>
        </p:txBody>
      </p:sp>
      <p:sp>
        <p:nvSpPr>
          <p:cNvPr id="52" name="Google Shape;52;p18"/>
          <p:cNvSpPr>
            <a:spLocks noGrp="1"/>
          </p:cNvSpPr>
          <p:nvPr>
            <p:ph type="pic" idx="3"/>
          </p:nvPr>
        </p:nvSpPr>
        <p:spPr>
          <a:xfrm>
            <a:off x="5867400" y="1746795"/>
            <a:ext cx="2743200" cy="4351338"/>
          </a:xfrm>
          <a:prstGeom prst="rect">
            <a:avLst/>
          </a:prstGeom>
          <a:noFill/>
          <a:ln>
            <a:noFill/>
          </a:ln>
        </p:spPr>
        <p:txBody>
          <a:bodyPr/>
          <a:lstStyle/>
          <a:p>
            <a:endParaRPr lang="en-GB"/>
          </a:p>
        </p:txBody>
      </p:sp>
      <p:sp>
        <p:nvSpPr>
          <p:cNvPr id="53" name="Google Shape;53;p18"/>
          <p:cNvSpPr>
            <a:spLocks noGrp="1"/>
          </p:cNvSpPr>
          <p:nvPr>
            <p:ph type="pic" idx="4"/>
          </p:nvPr>
        </p:nvSpPr>
        <p:spPr>
          <a:xfrm>
            <a:off x="5867400" y="2762250"/>
            <a:ext cx="5486400" cy="2303526"/>
          </a:xfrm>
          <a:prstGeom prst="rect">
            <a:avLst/>
          </a:prstGeom>
          <a:noFill/>
          <a:ln>
            <a:noFill/>
          </a:ln>
        </p:spPr>
        <p:txBody>
          <a:bodyPr/>
          <a:lstStyle/>
          <a:p>
            <a:endParaRPr lang="en-GB"/>
          </a:p>
        </p:txBody>
      </p:sp>
      <p:sp>
        <p:nvSpPr>
          <p:cNvPr id="54" name="Google Shape;54;p18"/>
          <p:cNvSpPr txBox="1">
            <a:spLocks noGrp="1"/>
          </p:cNvSpPr>
          <p:nvPr>
            <p:ph type="body" idx="5"/>
          </p:nvPr>
        </p:nvSpPr>
        <p:spPr>
          <a:xfrm>
            <a:off x="6299200" y="3088233"/>
            <a:ext cx="4622800" cy="16764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1" i="0">
                <a:solidFill>
                  <a:schemeClr val="lt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Tree>
    <p:extLst>
      <p:ext uri="{BB962C8B-B14F-4D97-AF65-F5344CB8AC3E}">
        <p14:creationId xmlns:p14="http://schemas.microsoft.com/office/powerpoint/2010/main" val="3562947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30"/>
        <p:cNvGrpSpPr/>
        <p:nvPr/>
      </p:nvGrpSpPr>
      <p:grpSpPr>
        <a:xfrm>
          <a:off x="0" y="0"/>
          <a:ext cx="0" cy="0"/>
          <a:chOff x="0" y="0"/>
          <a:chExt cx="0" cy="0"/>
        </a:xfrm>
      </p:grpSpPr>
      <p:pic>
        <p:nvPicPr>
          <p:cNvPr id="31" name="Google Shape;31;p16" descr="A black background with green and blue lines&#10;&#10;Description automatically generated"/>
          <p:cNvPicPr preferRelativeResize="0"/>
          <p:nvPr/>
        </p:nvPicPr>
        <p:blipFill rotWithShape="1">
          <a:blip r:embed="rId2" cstate="screen">
            <a:alphaModFix amt="30000"/>
            <a:extLst>
              <a:ext uri="{28A0092B-C50C-407E-A947-70E740481C1C}">
                <a14:useLocalDpi xmlns:a14="http://schemas.microsoft.com/office/drawing/2010/main"/>
              </a:ext>
            </a:extLst>
          </a:blip>
          <a:srcRect/>
          <a:stretch/>
        </p:blipFill>
        <p:spPr>
          <a:xfrm>
            <a:off x="7517674" y="0"/>
            <a:ext cx="4674326" cy="6858000"/>
          </a:xfrm>
          <a:prstGeom prst="rect">
            <a:avLst/>
          </a:prstGeom>
          <a:noFill/>
          <a:ln>
            <a:noFill/>
          </a:ln>
        </p:spPr>
      </p:pic>
      <p:sp>
        <p:nvSpPr>
          <p:cNvPr id="32" name="Google Shape;32;p16"/>
          <p:cNvSpPr txBox="1">
            <a:spLocks noGrp="1"/>
          </p:cNvSpPr>
          <p:nvPr>
            <p:ph type="body" idx="1"/>
          </p:nvPr>
        </p:nvSpPr>
        <p:spPr>
          <a:xfrm>
            <a:off x="851041" y="2342356"/>
            <a:ext cx="3836127" cy="204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42D3B"/>
              </a:buClr>
              <a:buSzPts val="1400"/>
              <a:buFont typeface="Open Sans"/>
              <a:buNone/>
              <a:defRPr sz="1400">
                <a:solidFill>
                  <a:srgbClr val="042D3B"/>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 name="Google Shape;33;p16"/>
          <p:cNvSpPr txBox="1">
            <a:spLocks noGrp="1"/>
          </p:cNvSpPr>
          <p:nvPr>
            <p:ph type="body" idx="2"/>
          </p:nvPr>
        </p:nvSpPr>
        <p:spPr>
          <a:xfrm>
            <a:off x="838199" y="1911254"/>
            <a:ext cx="3836127" cy="3762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BA7B0"/>
              </a:buClr>
              <a:buSzPts val="2400"/>
              <a:buFont typeface="Open Sans Light"/>
              <a:buNone/>
              <a:defRPr sz="2400" b="0" i="0">
                <a:solidFill>
                  <a:srgbClr val="5BA7B0"/>
                </a:solidFill>
                <a:latin typeface="Univers Condensed Light" panose="020B0306020202040204" pitchFamily="34" charset="0"/>
                <a:ea typeface="Open Sans Light"/>
                <a:cs typeface="Open Sans Light"/>
                <a:sym typeface="Open Sans Light"/>
              </a:defRPr>
            </a:lvl1pPr>
            <a:lvl2pPr marL="914400" lvl="1" indent="-295275" algn="l">
              <a:lnSpc>
                <a:spcPct val="90000"/>
              </a:lnSpc>
              <a:spcBef>
                <a:spcPts val="500"/>
              </a:spcBef>
              <a:spcAft>
                <a:spcPts val="0"/>
              </a:spcAft>
              <a:buClr>
                <a:schemeClr val="dk1"/>
              </a:buClr>
              <a:buSzPts val="1050"/>
              <a:buChar char="•"/>
              <a:defRPr sz="1050">
                <a:latin typeface="Arial"/>
                <a:ea typeface="Arial"/>
                <a:cs typeface="Arial"/>
                <a:sym typeface="Arial"/>
              </a:defRPr>
            </a:lvl2pPr>
            <a:lvl3pPr marL="1371600" lvl="2" indent="-295275" algn="l">
              <a:lnSpc>
                <a:spcPct val="90000"/>
              </a:lnSpc>
              <a:spcBef>
                <a:spcPts val="500"/>
              </a:spcBef>
              <a:spcAft>
                <a:spcPts val="0"/>
              </a:spcAft>
              <a:buClr>
                <a:schemeClr val="dk1"/>
              </a:buClr>
              <a:buSzPts val="1050"/>
              <a:buChar char="•"/>
              <a:defRPr sz="1050">
                <a:latin typeface="Arial"/>
                <a:ea typeface="Arial"/>
                <a:cs typeface="Arial"/>
                <a:sym typeface="Arial"/>
              </a:defRPr>
            </a:lvl3pPr>
            <a:lvl4pPr marL="1828800" lvl="3" indent="-295275" algn="l">
              <a:lnSpc>
                <a:spcPct val="90000"/>
              </a:lnSpc>
              <a:spcBef>
                <a:spcPts val="500"/>
              </a:spcBef>
              <a:spcAft>
                <a:spcPts val="0"/>
              </a:spcAft>
              <a:buClr>
                <a:schemeClr val="dk1"/>
              </a:buClr>
              <a:buSzPts val="1050"/>
              <a:buChar char="•"/>
              <a:defRPr sz="1050">
                <a:latin typeface="Arial"/>
                <a:ea typeface="Arial"/>
                <a:cs typeface="Arial"/>
                <a:sym typeface="Arial"/>
              </a:defRPr>
            </a:lvl4pPr>
            <a:lvl5pPr marL="2286000" lvl="4" indent="-295275" algn="l">
              <a:lnSpc>
                <a:spcPct val="90000"/>
              </a:lnSpc>
              <a:spcBef>
                <a:spcPts val="500"/>
              </a:spcBef>
              <a:spcAft>
                <a:spcPts val="0"/>
              </a:spcAft>
              <a:buClr>
                <a:schemeClr val="dk1"/>
              </a:buClr>
              <a:buSzPts val="1050"/>
              <a:buChar char="•"/>
              <a:defRPr sz="105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GB" dirty="0"/>
          </a:p>
        </p:txBody>
      </p:sp>
      <p:sp>
        <p:nvSpPr>
          <p:cNvPr id="34" name="Google Shape;34;p16"/>
          <p:cNvSpPr txBox="1">
            <a:spLocks noGrp="1"/>
          </p:cNvSpPr>
          <p:nvPr>
            <p:ph type="title"/>
          </p:nvPr>
        </p:nvSpPr>
        <p:spPr>
          <a:xfrm>
            <a:off x="838199" y="806512"/>
            <a:ext cx="8031501" cy="6196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55570"/>
              </a:buClr>
              <a:buSzPts val="3600"/>
              <a:buFont typeface="Open Sans"/>
              <a:buNone/>
              <a:defRPr sz="3600" b="0" i="0">
                <a:solidFill>
                  <a:srgbClr val="055570"/>
                </a:solidFill>
                <a:latin typeface="Univers Condensed" panose="020B0606020202060204" pitchFamily="34" charset="0"/>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lang="en-GB" dirty="0"/>
          </a:p>
        </p:txBody>
      </p:sp>
      <p:cxnSp>
        <p:nvCxnSpPr>
          <p:cNvPr id="35" name="Google Shape;35;p16"/>
          <p:cNvCxnSpPr/>
          <p:nvPr/>
        </p:nvCxnSpPr>
        <p:spPr>
          <a:xfrm>
            <a:off x="955766" y="738778"/>
            <a:ext cx="670560" cy="0"/>
          </a:xfrm>
          <a:prstGeom prst="straightConnector1">
            <a:avLst/>
          </a:prstGeom>
          <a:noFill/>
          <a:ln w="25400" cap="flat" cmpd="sng">
            <a:solidFill>
              <a:schemeClr val="accent5"/>
            </a:solidFill>
            <a:prstDash val="solid"/>
            <a:miter lim="800000"/>
            <a:headEnd type="none" w="sm" len="sm"/>
            <a:tailEnd type="none" w="sm" len="sm"/>
          </a:ln>
        </p:spPr>
      </p:cxnSp>
      <p:sp>
        <p:nvSpPr>
          <p:cNvPr id="36" name="Google Shape;36;p16"/>
          <p:cNvSpPr>
            <a:spLocks noGrp="1"/>
          </p:cNvSpPr>
          <p:nvPr>
            <p:ph type="pic" idx="3"/>
          </p:nvPr>
        </p:nvSpPr>
        <p:spPr>
          <a:xfrm>
            <a:off x="0" y="4989513"/>
            <a:ext cx="12192000" cy="1868487"/>
          </a:xfrm>
          <a:prstGeom prst="rect">
            <a:avLst/>
          </a:prstGeom>
          <a:noFill/>
          <a:ln>
            <a:noFill/>
          </a:ln>
        </p:spPr>
        <p:txBody>
          <a:bodyPr/>
          <a:lstStyle/>
          <a:p>
            <a:endParaRPr lang="en-GB"/>
          </a:p>
        </p:txBody>
      </p:sp>
      <p:sp>
        <p:nvSpPr>
          <p:cNvPr id="37" name="Google Shape;37;p16"/>
          <p:cNvSpPr txBox="1">
            <a:spLocks noGrp="1"/>
          </p:cNvSpPr>
          <p:nvPr>
            <p:ph type="body" idx="4"/>
          </p:nvPr>
        </p:nvSpPr>
        <p:spPr>
          <a:xfrm>
            <a:off x="5033574" y="2342356"/>
            <a:ext cx="3836127" cy="204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42D3B"/>
              </a:buClr>
              <a:buSzPts val="1400"/>
              <a:buFont typeface="Open Sans"/>
              <a:buNone/>
              <a:defRPr sz="1400">
                <a:solidFill>
                  <a:srgbClr val="042D3B"/>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8" name="Google Shape;38;p16"/>
          <p:cNvSpPr txBox="1">
            <a:spLocks noGrp="1"/>
          </p:cNvSpPr>
          <p:nvPr>
            <p:ph type="body" idx="5"/>
          </p:nvPr>
        </p:nvSpPr>
        <p:spPr>
          <a:xfrm>
            <a:off x="5020732" y="1911254"/>
            <a:ext cx="3836127" cy="3762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BA7B0"/>
              </a:buClr>
              <a:buSzPts val="2400"/>
              <a:buFont typeface="Open Sans Light"/>
              <a:buNone/>
              <a:defRPr sz="2400" b="0" i="0">
                <a:solidFill>
                  <a:srgbClr val="5BA7B0"/>
                </a:solidFill>
                <a:latin typeface="Univers Condensed Light" panose="020B0306020202040204" pitchFamily="34" charset="0"/>
                <a:ea typeface="Open Sans Light"/>
                <a:cs typeface="Open Sans Light"/>
                <a:sym typeface="Open Sans Light"/>
              </a:defRPr>
            </a:lvl1pPr>
            <a:lvl2pPr marL="914400" lvl="1" indent="-295275" algn="l">
              <a:lnSpc>
                <a:spcPct val="90000"/>
              </a:lnSpc>
              <a:spcBef>
                <a:spcPts val="500"/>
              </a:spcBef>
              <a:spcAft>
                <a:spcPts val="0"/>
              </a:spcAft>
              <a:buClr>
                <a:schemeClr val="dk1"/>
              </a:buClr>
              <a:buSzPts val="1050"/>
              <a:buChar char="•"/>
              <a:defRPr sz="1050">
                <a:latin typeface="Arial"/>
                <a:ea typeface="Arial"/>
                <a:cs typeface="Arial"/>
                <a:sym typeface="Arial"/>
              </a:defRPr>
            </a:lvl2pPr>
            <a:lvl3pPr marL="1371600" lvl="2" indent="-295275" algn="l">
              <a:lnSpc>
                <a:spcPct val="90000"/>
              </a:lnSpc>
              <a:spcBef>
                <a:spcPts val="500"/>
              </a:spcBef>
              <a:spcAft>
                <a:spcPts val="0"/>
              </a:spcAft>
              <a:buClr>
                <a:schemeClr val="dk1"/>
              </a:buClr>
              <a:buSzPts val="1050"/>
              <a:buChar char="•"/>
              <a:defRPr sz="1050">
                <a:latin typeface="Arial"/>
                <a:ea typeface="Arial"/>
                <a:cs typeface="Arial"/>
                <a:sym typeface="Arial"/>
              </a:defRPr>
            </a:lvl3pPr>
            <a:lvl4pPr marL="1828800" lvl="3" indent="-295275" algn="l">
              <a:lnSpc>
                <a:spcPct val="90000"/>
              </a:lnSpc>
              <a:spcBef>
                <a:spcPts val="500"/>
              </a:spcBef>
              <a:spcAft>
                <a:spcPts val="0"/>
              </a:spcAft>
              <a:buClr>
                <a:schemeClr val="dk1"/>
              </a:buClr>
              <a:buSzPts val="1050"/>
              <a:buChar char="•"/>
              <a:defRPr sz="1050">
                <a:latin typeface="Arial"/>
                <a:ea typeface="Arial"/>
                <a:cs typeface="Arial"/>
                <a:sym typeface="Arial"/>
              </a:defRPr>
            </a:lvl4pPr>
            <a:lvl5pPr marL="2286000" lvl="4" indent="-295275" algn="l">
              <a:lnSpc>
                <a:spcPct val="90000"/>
              </a:lnSpc>
              <a:spcBef>
                <a:spcPts val="500"/>
              </a:spcBef>
              <a:spcAft>
                <a:spcPts val="0"/>
              </a:spcAft>
              <a:buClr>
                <a:schemeClr val="dk1"/>
              </a:buClr>
              <a:buSzPts val="1050"/>
              <a:buChar char="•"/>
              <a:defRPr sz="105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9" name="Google Shape;39;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Tree>
    <p:extLst>
      <p:ext uri="{BB962C8B-B14F-4D97-AF65-F5344CB8AC3E}">
        <p14:creationId xmlns:p14="http://schemas.microsoft.com/office/powerpoint/2010/main" val="934567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92"/>
        <p:cNvGrpSpPr/>
        <p:nvPr/>
      </p:nvGrpSpPr>
      <p:grpSpPr>
        <a:xfrm>
          <a:off x="0" y="0"/>
          <a:ext cx="0" cy="0"/>
          <a:chOff x="0" y="0"/>
          <a:chExt cx="0" cy="0"/>
        </a:xfrm>
      </p:grpSpPr>
      <p:pic>
        <p:nvPicPr>
          <p:cNvPr id="93" name="Google Shape;93;p23" descr="A black background with green and blue lines&#10;&#10;Description automatically generated"/>
          <p:cNvPicPr preferRelativeResize="0"/>
          <p:nvPr/>
        </p:nvPicPr>
        <p:blipFill rotWithShape="1">
          <a:blip r:embed="rId2" cstate="screen">
            <a:alphaModFix amt="30000"/>
            <a:extLst>
              <a:ext uri="{28A0092B-C50C-407E-A947-70E740481C1C}">
                <a14:useLocalDpi xmlns:a14="http://schemas.microsoft.com/office/drawing/2010/main"/>
              </a:ext>
            </a:extLst>
          </a:blip>
          <a:srcRect/>
          <a:stretch/>
        </p:blipFill>
        <p:spPr>
          <a:xfrm flipH="1">
            <a:off x="0" y="0"/>
            <a:ext cx="4674326" cy="6858000"/>
          </a:xfrm>
          <a:prstGeom prst="rect">
            <a:avLst/>
          </a:prstGeom>
          <a:noFill/>
          <a:ln>
            <a:noFill/>
          </a:ln>
        </p:spPr>
      </p:pic>
      <p:sp>
        <p:nvSpPr>
          <p:cNvPr id="94" name="Google Shape;94;p23"/>
          <p:cNvSpPr txBox="1">
            <a:spLocks noGrp="1"/>
          </p:cNvSpPr>
          <p:nvPr>
            <p:ph type="body" idx="1"/>
          </p:nvPr>
        </p:nvSpPr>
        <p:spPr>
          <a:xfrm>
            <a:off x="8087710" y="0"/>
            <a:ext cx="4104289" cy="685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3"/>
          <p:cNvSpPr txBox="1">
            <a:spLocks noGrp="1"/>
          </p:cNvSpPr>
          <p:nvPr>
            <p:ph type="title"/>
          </p:nvPr>
        </p:nvSpPr>
        <p:spPr>
          <a:xfrm>
            <a:off x="838199" y="806512"/>
            <a:ext cx="4977385" cy="6196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55570"/>
              </a:buClr>
              <a:buSzPts val="3600"/>
              <a:buFont typeface="Open Sans"/>
              <a:buNone/>
              <a:defRPr sz="3600" b="1" i="0">
                <a:solidFill>
                  <a:srgbClr val="055570"/>
                </a:solidFill>
                <a:latin typeface="Univers Condensed" panose="020B0606020202060204" pitchFamily="34" charset="0"/>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lang="en-GB" dirty="0"/>
          </a:p>
        </p:txBody>
      </p:sp>
      <p:sp>
        <p:nvSpPr>
          <p:cNvPr id="96" name="Google Shape;96;p23"/>
          <p:cNvSpPr txBox="1">
            <a:spLocks noGrp="1"/>
          </p:cNvSpPr>
          <p:nvPr>
            <p:ph type="body" idx="2"/>
          </p:nvPr>
        </p:nvSpPr>
        <p:spPr>
          <a:xfrm>
            <a:off x="838199" y="2564765"/>
            <a:ext cx="4674327" cy="3847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42D3B"/>
              </a:buClr>
              <a:buSzPts val="1400"/>
              <a:buNone/>
              <a:defRPr sz="1400" b="0" i="0">
                <a:solidFill>
                  <a:srgbClr val="042D3B"/>
                </a:solidFill>
                <a:latin typeface="Open Sans"/>
                <a:ea typeface="Open Sans"/>
                <a:cs typeface="Open Sans"/>
                <a:sym typeface="Open Sans"/>
              </a:defRPr>
            </a:lvl1pPr>
            <a:lvl2pPr marL="914400" lvl="1" indent="-381000" algn="l">
              <a:lnSpc>
                <a:spcPct val="90000"/>
              </a:lnSpc>
              <a:spcBef>
                <a:spcPts val="500"/>
              </a:spcBef>
              <a:spcAft>
                <a:spcPts val="0"/>
              </a:spcAft>
              <a:buClr>
                <a:srgbClr val="042D3B"/>
              </a:buClr>
              <a:buSzPts val="2400"/>
              <a:buChar char="•"/>
              <a:defRPr>
                <a:solidFill>
                  <a:srgbClr val="042D3B"/>
                </a:solidFill>
              </a:defRPr>
            </a:lvl2pPr>
            <a:lvl3pPr marL="1371600" lvl="2" indent="-355600" algn="l">
              <a:lnSpc>
                <a:spcPct val="90000"/>
              </a:lnSpc>
              <a:spcBef>
                <a:spcPts val="500"/>
              </a:spcBef>
              <a:spcAft>
                <a:spcPts val="0"/>
              </a:spcAft>
              <a:buClr>
                <a:srgbClr val="042D3B"/>
              </a:buClr>
              <a:buSzPts val="2000"/>
              <a:buChar char="•"/>
              <a:defRPr>
                <a:solidFill>
                  <a:srgbClr val="042D3B"/>
                </a:solidFill>
              </a:defRPr>
            </a:lvl3pPr>
            <a:lvl4pPr marL="1828800" lvl="3" indent="-342900" algn="l">
              <a:lnSpc>
                <a:spcPct val="90000"/>
              </a:lnSpc>
              <a:spcBef>
                <a:spcPts val="500"/>
              </a:spcBef>
              <a:spcAft>
                <a:spcPts val="0"/>
              </a:spcAft>
              <a:buClr>
                <a:srgbClr val="042D3B"/>
              </a:buClr>
              <a:buSzPts val="1800"/>
              <a:buChar char="•"/>
              <a:defRPr>
                <a:solidFill>
                  <a:srgbClr val="042D3B"/>
                </a:solidFill>
              </a:defRPr>
            </a:lvl4pPr>
            <a:lvl5pPr marL="2286000" lvl="4" indent="-342900" algn="l">
              <a:lnSpc>
                <a:spcPct val="90000"/>
              </a:lnSpc>
              <a:spcBef>
                <a:spcPts val="500"/>
              </a:spcBef>
              <a:spcAft>
                <a:spcPts val="0"/>
              </a:spcAft>
              <a:buClr>
                <a:srgbClr val="042D3B"/>
              </a:buClr>
              <a:buSzPts val="1800"/>
              <a:buChar char="•"/>
              <a:defRPr>
                <a:solidFill>
                  <a:srgbClr val="042D3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7" name="Google Shape;97;p23"/>
          <p:cNvCxnSpPr/>
          <p:nvPr/>
        </p:nvCxnSpPr>
        <p:spPr>
          <a:xfrm>
            <a:off x="955766" y="738778"/>
            <a:ext cx="670560" cy="0"/>
          </a:xfrm>
          <a:prstGeom prst="straightConnector1">
            <a:avLst/>
          </a:prstGeom>
          <a:noFill/>
          <a:ln w="25400" cap="flat" cmpd="sng">
            <a:solidFill>
              <a:schemeClr val="accent5"/>
            </a:solidFill>
            <a:prstDash val="solid"/>
            <a:miter lim="800000"/>
            <a:headEnd type="none" w="sm" len="sm"/>
            <a:tailEnd type="none" w="sm" len="sm"/>
          </a:ln>
        </p:spPr>
      </p:cxnSp>
      <p:pic>
        <p:nvPicPr>
          <p:cNvPr id="98" name="Google Shape;98;p23" descr="GDST Logo&#10;&#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438113" y="205026"/>
            <a:ext cx="580107" cy="526765"/>
          </a:xfrm>
          <a:prstGeom prst="rect">
            <a:avLst/>
          </a:prstGeom>
          <a:noFill/>
          <a:ln>
            <a:noFill/>
          </a:ln>
        </p:spPr>
      </p:pic>
      <p:sp>
        <p:nvSpPr>
          <p:cNvPr id="99" name="Google Shape;99;p23"/>
          <p:cNvSpPr txBox="1">
            <a:spLocks noGrp="1"/>
          </p:cNvSpPr>
          <p:nvPr>
            <p:ph type="body" idx="3"/>
          </p:nvPr>
        </p:nvSpPr>
        <p:spPr>
          <a:xfrm>
            <a:off x="838201" y="2119492"/>
            <a:ext cx="4674326" cy="38476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BA7B0"/>
              </a:buClr>
              <a:buSzPts val="2400"/>
              <a:buNone/>
              <a:defRPr sz="2400">
                <a:solidFill>
                  <a:srgbClr val="5BA7B0"/>
                </a:solidFill>
                <a:latin typeface="Univers Condensed Light" panose="020B0306020202040204" pitchFamily="34" charset="0"/>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0" name="Google Shape;100;p23"/>
          <p:cNvSpPr txBox="1">
            <a:spLocks noGrp="1"/>
          </p:cNvSpPr>
          <p:nvPr>
            <p:ph type="body" idx="4"/>
          </p:nvPr>
        </p:nvSpPr>
        <p:spPr>
          <a:xfrm>
            <a:off x="838199" y="3744832"/>
            <a:ext cx="4674327" cy="3847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42D3B"/>
              </a:buClr>
              <a:buSzPts val="1400"/>
              <a:buNone/>
              <a:defRPr sz="1400" b="0" i="0">
                <a:solidFill>
                  <a:srgbClr val="042D3B"/>
                </a:solidFill>
                <a:latin typeface="Open Sans"/>
                <a:ea typeface="Open Sans"/>
                <a:cs typeface="Open Sans"/>
                <a:sym typeface="Open Sans"/>
              </a:defRPr>
            </a:lvl1pPr>
            <a:lvl2pPr marL="914400" lvl="1" indent="-381000" algn="l">
              <a:lnSpc>
                <a:spcPct val="90000"/>
              </a:lnSpc>
              <a:spcBef>
                <a:spcPts val="500"/>
              </a:spcBef>
              <a:spcAft>
                <a:spcPts val="0"/>
              </a:spcAft>
              <a:buClr>
                <a:srgbClr val="042D3B"/>
              </a:buClr>
              <a:buSzPts val="2400"/>
              <a:buChar char="•"/>
              <a:defRPr>
                <a:solidFill>
                  <a:srgbClr val="042D3B"/>
                </a:solidFill>
              </a:defRPr>
            </a:lvl2pPr>
            <a:lvl3pPr marL="1371600" lvl="2" indent="-355600" algn="l">
              <a:lnSpc>
                <a:spcPct val="90000"/>
              </a:lnSpc>
              <a:spcBef>
                <a:spcPts val="500"/>
              </a:spcBef>
              <a:spcAft>
                <a:spcPts val="0"/>
              </a:spcAft>
              <a:buClr>
                <a:srgbClr val="042D3B"/>
              </a:buClr>
              <a:buSzPts val="2000"/>
              <a:buChar char="•"/>
              <a:defRPr>
                <a:solidFill>
                  <a:srgbClr val="042D3B"/>
                </a:solidFill>
              </a:defRPr>
            </a:lvl3pPr>
            <a:lvl4pPr marL="1828800" lvl="3" indent="-342900" algn="l">
              <a:lnSpc>
                <a:spcPct val="90000"/>
              </a:lnSpc>
              <a:spcBef>
                <a:spcPts val="500"/>
              </a:spcBef>
              <a:spcAft>
                <a:spcPts val="0"/>
              </a:spcAft>
              <a:buClr>
                <a:srgbClr val="042D3B"/>
              </a:buClr>
              <a:buSzPts val="1800"/>
              <a:buChar char="•"/>
              <a:defRPr>
                <a:solidFill>
                  <a:srgbClr val="042D3B"/>
                </a:solidFill>
              </a:defRPr>
            </a:lvl4pPr>
            <a:lvl5pPr marL="2286000" lvl="4" indent="-342900" algn="l">
              <a:lnSpc>
                <a:spcPct val="90000"/>
              </a:lnSpc>
              <a:spcBef>
                <a:spcPts val="500"/>
              </a:spcBef>
              <a:spcAft>
                <a:spcPts val="0"/>
              </a:spcAft>
              <a:buClr>
                <a:srgbClr val="042D3B"/>
              </a:buClr>
              <a:buSzPts val="1800"/>
              <a:buChar char="•"/>
              <a:defRPr>
                <a:solidFill>
                  <a:srgbClr val="042D3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3"/>
          <p:cNvSpPr txBox="1">
            <a:spLocks noGrp="1"/>
          </p:cNvSpPr>
          <p:nvPr>
            <p:ph type="body" idx="5"/>
          </p:nvPr>
        </p:nvSpPr>
        <p:spPr>
          <a:xfrm>
            <a:off x="838201" y="3299559"/>
            <a:ext cx="4674326" cy="38476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BA7B0"/>
              </a:buClr>
              <a:buSzPts val="2400"/>
              <a:buNone/>
              <a:defRPr sz="2400">
                <a:solidFill>
                  <a:srgbClr val="5BA7B0"/>
                </a:solidFill>
                <a:latin typeface="Univers Condensed Light" panose="020B0306020202040204" pitchFamily="34" charset="0"/>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2" name="Google Shape;102;p23"/>
          <p:cNvSpPr txBox="1">
            <a:spLocks noGrp="1"/>
          </p:cNvSpPr>
          <p:nvPr>
            <p:ph type="body" idx="6"/>
          </p:nvPr>
        </p:nvSpPr>
        <p:spPr>
          <a:xfrm>
            <a:off x="838199" y="4924899"/>
            <a:ext cx="4674327" cy="3847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42D3B"/>
              </a:buClr>
              <a:buSzPts val="1400"/>
              <a:buNone/>
              <a:defRPr sz="1400" b="0" i="0">
                <a:solidFill>
                  <a:srgbClr val="042D3B"/>
                </a:solidFill>
                <a:latin typeface="Open Sans"/>
                <a:ea typeface="Open Sans"/>
                <a:cs typeface="Open Sans"/>
                <a:sym typeface="Open Sans"/>
              </a:defRPr>
            </a:lvl1pPr>
            <a:lvl2pPr marL="914400" lvl="1" indent="-381000" algn="l">
              <a:lnSpc>
                <a:spcPct val="90000"/>
              </a:lnSpc>
              <a:spcBef>
                <a:spcPts val="500"/>
              </a:spcBef>
              <a:spcAft>
                <a:spcPts val="0"/>
              </a:spcAft>
              <a:buClr>
                <a:srgbClr val="042D3B"/>
              </a:buClr>
              <a:buSzPts val="2400"/>
              <a:buChar char="•"/>
              <a:defRPr>
                <a:solidFill>
                  <a:srgbClr val="042D3B"/>
                </a:solidFill>
              </a:defRPr>
            </a:lvl2pPr>
            <a:lvl3pPr marL="1371600" lvl="2" indent="-355600" algn="l">
              <a:lnSpc>
                <a:spcPct val="90000"/>
              </a:lnSpc>
              <a:spcBef>
                <a:spcPts val="500"/>
              </a:spcBef>
              <a:spcAft>
                <a:spcPts val="0"/>
              </a:spcAft>
              <a:buClr>
                <a:srgbClr val="042D3B"/>
              </a:buClr>
              <a:buSzPts val="2000"/>
              <a:buChar char="•"/>
              <a:defRPr>
                <a:solidFill>
                  <a:srgbClr val="042D3B"/>
                </a:solidFill>
              </a:defRPr>
            </a:lvl3pPr>
            <a:lvl4pPr marL="1828800" lvl="3" indent="-342900" algn="l">
              <a:lnSpc>
                <a:spcPct val="90000"/>
              </a:lnSpc>
              <a:spcBef>
                <a:spcPts val="500"/>
              </a:spcBef>
              <a:spcAft>
                <a:spcPts val="0"/>
              </a:spcAft>
              <a:buClr>
                <a:srgbClr val="042D3B"/>
              </a:buClr>
              <a:buSzPts val="1800"/>
              <a:buChar char="•"/>
              <a:defRPr>
                <a:solidFill>
                  <a:srgbClr val="042D3B"/>
                </a:solidFill>
              </a:defRPr>
            </a:lvl4pPr>
            <a:lvl5pPr marL="2286000" lvl="4" indent="-342900" algn="l">
              <a:lnSpc>
                <a:spcPct val="90000"/>
              </a:lnSpc>
              <a:spcBef>
                <a:spcPts val="500"/>
              </a:spcBef>
              <a:spcAft>
                <a:spcPts val="0"/>
              </a:spcAft>
              <a:buClr>
                <a:srgbClr val="042D3B"/>
              </a:buClr>
              <a:buSzPts val="1800"/>
              <a:buChar char="•"/>
              <a:defRPr>
                <a:solidFill>
                  <a:srgbClr val="042D3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3"/>
          <p:cNvSpPr txBox="1">
            <a:spLocks noGrp="1"/>
          </p:cNvSpPr>
          <p:nvPr>
            <p:ph type="body" idx="7"/>
          </p:nvPr>
        </p:nvSpPr>
        <p:spPr>
          <a:xfrm>
            <a:off x="838201" y="4479626"/>
            <a:ext cx="4674326" cy="38476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BA7B0"/>
              </a:buClr>
              <a:buSzPts val="2400"/>
              <a:buNone/>
              <a:defRPr sz="2400">
                <a:solidFill>
                  <a:srgbClr val="5BA7B0"/>
                </a:solidFill>
                <a:latin typeface="Univers Condensed Light" panose="020B0306020202040204" pitchFamily="34" charset="0"/>
                <a:ea typeface="Open Sans Light"/>
                <a:cs typeface="Open Sans Light"/>
                <a:sym typeface="Open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104" name="Google Shape;104;p2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6630" y="6191488"/>
            <a:ext cx="555538" cy="495550"/>
          </a:xfrm>
          <a:prstGeom prst="rect">
            <a:avLst/>
          </a:prstGeom>
          <a:noFill/>
          <a:ln>
            <a:noFill/>
          </a:ln>
        </p:spPr>
      </p:pic>
    </p:spTree>
    <p:extLst>
      <p:ext uri="{BB962C8B-B14F-4D97-AF65-F5344CB8AC3E}">
        <p14:creationId xmlns:p14="http://schemas.microsoft.com/office/powerpoint/2010/main" val="1548558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5"/>
        <p:cNvGrpSpPr/>
        <p:nvPr/>
      </p:nvGrpSpPr>
      <p:grpSpPr>
        <a:xfrm>
          <a:off x="0" y="0"/>
          <a:ext cx="0" cy="0"/>
          <a:chOff x="0" y="0"/>
          <a:chExt cx="0" cy="0"/>
        </a:xfrm>
      </p:grpSpPr>
      <p:sp>
        <p:nvSpPr>
          <p:cNvPr id="76" name="Google Shape;76;p22"/>
          <p:cNvSpPr>
            <a:spLocks noGrp="1"/>
          </p:cNvSpPr>
          <p:nvPr>
            <p:ph type="pic" idx="2"/>
          </p:nvPr>
        </p:nvSpPr>
        <p:spPr>
          <a:xfrm>
            <a:off x="856371" y="2019300"/>
            <a:ext cx="2402058" cy="1729482"/>
          </a:xfrm>
          <a:prstGeom prst="rect">
            <a:avLst/>
          </a:prstGeom>
          <a:noFill/>
          <a:ln>
            <a:noFill/>
          </a:ln>
        </p:spPr>
        <p:txBody>
          <a:bodyPr/>
          <a:lstStyle/>
          <a:p>
            <a:endParaRPr lang="en-GB"/>
          </a:p>
        </p:txBody>
      </p:sp>
      <p:sp>
        <p:nvSpPr>
          <p:cNvPr id="77" name="Google Shape;77;p22"/>
          <p:cNvSpPr>
            <a:spLocks noGrp="1"/>
          </p:cNvSpPr>
          <p:nvPr>
            <p:ph type="pic" idx="3"/>
          </p:nvPr>
        </p:nvSpPr>
        <p:spPr>
          <a:xfrm>
            <a:off x="8785761" y="2019300"/>
            <a:ext cx="2402058" cy="1729482"/>
          </a:xfrm>
          <a:prstGeom prst="rect">
            <a:avLst/>
          </a:prstGeom>
          <a:noFill/>
          <a:ln>
            <a:noFill/>
          </a:ln>
        </p:spPr>
        <p:txBody>
          <a:bodyPr/>
          <a:lstStyle/>
          <a:p>
            <a:endParaRPr lang="en-GB"/>
          </a:p>
        </p:txBody>
      </p:sp>
      <p:sp>
        <p:nvSpPr>
          <p:cNvPr id="78" name="Google Shape;78;p22"/>
          <p:cNvSpPr>
            <a:spLocks noGrp="1"/>
          </p:cNvSpPr>
          <p:nvPr>
            <p:ph type="pic" idx="4"/>
          </p:nvPr>
        </p:nvSpPr>
        <p:spPr>
          <a:xfrm>
            <a:off x="6144162" y="2019300"/>
            <a:ext cx="2402058" cy="1729482"/>
          </a:xfrm>
          <a:prstGeom prst="rect">
            <a:avLst/>
          </a:prstGeom>
          <a:noFill/>
          <a:ln>
            <a:noFill/>
          </a:ln>
        </p:spPr>
        <p:txBody>
          <a:bodyPr/>
          <a:lstStyle/>
          <a:p>
            <a:endParaRPr lang="en-GB"/>
          </a:p>
        </p:txBody>
      </p:sp>
      <p:sp>
        <p:nvSpPr>
          <p:cNvPr id="79" name="Google Shape;79;p22"/>
          <p:cNvSpPr>
            <a:spLocks noGrp="1"/>
          </p:cNvSpPr>
          <p:nvPr>
            <p:ph type="pic" idx="5"/>
          </p:nvPr>
        </p:nvSpPr>
        <p:spPr>
          <a:xfrm>
            <a:off x="3502563" y="2019300"/>
            <a:ext cx="2402058" cy="1729482"/>
          </a:xfrm>
          <a:prstGeom prst="rect">
            <a:avLst/>
          </a:prstGeom>
          <a:noFill/>
          <a:ln>
            <a:noFill/>
          </a:ln>
        </p:spPr>
        <p:txBody>
          <a:bodyPr/>
          <a:lstStyle/>
          <a:p>
            <a:endParaRPr lang="en-GB"/>
          </a:p>
        </p:txBody>
      </p:sp>
      <p:pic>
        <p:nvPicPr>
          <p:cNvPr id="80" name="Google Shape;80;p22" descr="A black background with green and blue lines&#10;&#10;Description automatically generated"/>
          <p:cNvPicPr preferRelativeResize="0"/>
          <p:nvPr/>
        </p:nvPicPr>
        <p:blipFill rotWithShape="1">
          <a:blip r:embed="rId2" cstate="screen">
            <a:alphaModFix amt="30000"/>
            <a:extLst>
              <a:ext uri="{28A0092B-C50C-407E-A947-70E740481C1C}">
                <a14:useLocalDpi xmlns:a14="http://schemas.microsoft.com/office/drawing/2010/main"/>
              </a:ext>
            </a:extLst>
          </a:blip>
          <a:srcRect/>
          <a:stretch/>
        </p:blipFill>
        <p:spPr>
          <a:xfrm>
            <a:off x="7517674" y="0"/>
            <a:ext cx="4674326" cy="6858000"/>
          </a:xfrm>
          <a:prstGeom prst="rect">
            <a:avLst/>
          </a:prstGeom>
          <a:noFill/>
          <a:ln>
            <a:noFill/>
          </a:ln>
        </p:spPr>
      </p:pic>
      <p:sp>
        <p:nvSpPr>
          <p:cNvPr id="81" name="Google Shape;81;p22"/>
          <p:cNvSpPr txBox="1">
            <a:spLocks noGrp="1"/>
          </p:cNvSpPr>
          <p:nvPr>
            <p:ph type="body" idx="1"/>
          </p:nvPr>
        </p:nvSpPr>
        <p:spPr>
          <a:xfrm>
            <a:off x="856371" y="4311737"/>
            <a:ext cx="2402058" cy="681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42D3B"/>
              </a:buClr>
              <a:buSzPts val="1400"/>
              <a:buFont typeface="Open Sans"/>
              <a:buNone/>
              <a:defRPr sz="1400">
                <a:solidFill>
                  <a:srgbClr val="042D3B"/>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2" name="Google Shape;82;p22"/>
          <p:cNvSpPr txBox="1">
            <a:spLocks noGrp="1"/>
          </p:cNvSpPr>
          <p:nvPr>
            <p:ph type="body" idx="6"/>
          </p:nvPr>
        </p:nvSpPr>
        <p:spPr>
          <a:xfrm>
            <a:off x="843529" y="3935499"/>
            <a:ext cx="2419790" cy="3000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Font typeface="Open Sans"/>
              <a:buNone/>
              <a:defRPr sz="1800" b="1" i="0">
                <a:solidFill>
                  <a:schemeClr val="dk1"/>
                </a:solidFill>
                <a:latin typeface="Univers Condensed Light" panose="020B0306020202040204" pitchFamily="34" charset="0"/>
                <a:ea typeface="Open Sans"/>
                <a:cs typeface="Open Sans"/>
                <a:sym typeface="Open Sans"/>
              </a:defRPr>
            </a:lvl1pPr>
            <a:lvl2pPr marL="914400" lvl="1" indent="-295275" algn="l">
              <a:lnSpc>
                <a:spcPct val="90000"/>
              </a:lnSpc>
              <a:spcBef>
                <a:spcPts val="500"/>
              </a:spcBef>
              <a:spcAft>
                <a:spcPts val="0"/>
              </a:spcAft>
              <a:buClr>
                <a:schemeClr val="dk1"/>
              </a:buClr>
              <a:buSzPts val="1050"/>
              <a:buChar char="•"/>
              <a:defRPr sz="1050">
                <a:latin typeface="Arial"/>
                <a:ea typeface="Arial"/>
                <a:cs typeface="Arial"/>
                <a:sym typeface="Arial"/>
              </a:defRPr>
            </a:lvl2pPr>
            <a:lvl3pPr marL="1371600" lvl="2" indent="-295275" algn="l">
              <a:lnSpc>
                <a:spcPct val="90000"/>
              </a:lnSpc>
              <a:spcBef>
                <a:spcPts val="500"/>
              </a:spcBef>
              <a:spcAft>
                <a:spcPts val="0"/>
              </a:spcAft>
              <a:buClr>
                <a:schemeClr val="dk1"/>
              </a:buClr>
              <a:buSzPts val="1050"/>
              <a:buChar char="•"/>
              <a:defRPr sz="1050">
                <a:latin typeface="Arial"/>
                <a:ea typeface="Arial"/>
                <a:cs typeface="Arial"/>
                <a:sym typeface="Arial"/>
              </a:defRPr>
            </a:lvl3pPr>
            <a:lvl4pPr marL="1828800" lvl="3" indent="-295275" algn="l">
              <a:lnSpc>
                <a:spcPct val="90000"/>
              </a:lnSpc>
              <a:spcBef>
                <a:spcPts val="500"/>
              </a:spcBef>
              <a:spcAft>
                <a:spcPts val="0"/>
              </a:spcAft>
              <a:buClr>
                <a:schemeClr val="dk1"/>
              </a:buClr>
              <a:buSzPts val="1050"/>
              <a:buChar char="•"/>
              <a:defRPr sz="1050">
                <a:latin typeface="Arial"/>
                <a:ea typeface="Arial"/>
                <a:cs typeface="Arial"/>
                <a:sym typeface="Arial"/>
              </a:defRPr>
            </a:lvl4pPr>
            <a:lvl5pPr marL="2286000" lvl="4" indent="-295275" algn="l">
              <a:lnSpc>
                <a:spcPct val="90000"/>
              </a:lnSpc>
              <a:spcBef>
                <a:spcPts val="500"/>
              </a:spcBef>
              <a:spcAft>
                <a:spcPts val="0"/>
              </a:spcAft>
              <a:buClr>
                <a:schemeClr val="dk1"/>
              </a:buClr>
              <a:buSzPts val="1050"/>
              <a:buChar char="•"/>
              <a:defRPr sz="105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3" name="Google Shape;83;p22"/>
          <p:cNvSpPr txBox="1">
            <a:spLocks noGrp="1"/>
          </p:cNvSpPr>
          <p:nvPr>
            <p:ph type="body" idx="7"/>
          </p:nvPr>
        </p:nvSpPr>
        <p:spPr>
          <a:xfrm>
            <a:off x="3515405" y="4311737"/>
            <a:ext cx="2402058" cy="681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42D3B"/>
              </a:buClr>
              <a:buSzPts val="1400"/>
              <a:buFont typeface="Open Sans"/>
              <a:buNone/>
              <a:defRPr sz="1400">
                <a:solidFill>
                  <a:srgbClr val="042D3B"/>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4" name="Google Shape;84;p22"/>
          <p:cNvSpPr txBox="1">
            <a:spLocks noGrp="1"/>
          </p:cNvSpPr>
          <p:nvPr>
            <p:ph type="body" idx="8"/>
          </p:nvPr>
        </p:nvSpPr>
        <p:spPr>
          <a:xfrm>
            <a:off x="3502563" y="3935499"/>
            <a:ext cx="2419790" cy="3000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55570"/>
              </a:buClr>
              <a:buSzPts val="1800"/>
              <a:buFont typeface="Open Sans"/>
              <a:buNone/>
              <a:defRPr sz="1800" b="1" i="0">
                <a:solidFill>
                  <a:srgbClr val="055570"/>
                </a:solidFill>
                <a:latin typeface="Univers Condensed Light" panose="020B0306020202040204" pitchFamily="34" charset="0"/>
                <a:ea typeface="Open Sans"/>
                <a:cs typeface="Open Sans"/>
                <a:sym typeface="Open Sans"/>
              </a:defRPr>
            </a:lvl1pPr>
            <a:lvl2pPr marL="914400" lvl="1" indent="-295275" algn="l">
              <a:lnSpc>
                <a:spcPct val="90000"/>
              </a:lnSpc>
              <a:spcBef>
                <a:spcPts val="500"/>
              </a:spcBef>
              <a:spcAft>
                <a:spcPts val="0"/>
              </a:spcAft>
              <a:buClr>
                <a:schemeClr val="dk1"/>
              </a:buClr>
              <a:buSzPts val="1050"/>
              <a:buChar char="•"/>
              <a:defRPr sz="1050">
                <a:latin typeface="Arial"/>
                <a:ea typeface="Arial"/>
                <a:cs typeface="Arial"/>
                <a:sym typeface="Arial"/>
              </a:defRPr>
            </a:lvl2pPr>
            <a:lvl3pPr marL="1371600" lvl="2" indent="-295275" algn="l">
              <a:lnSpc>
                <a:spcPct val="90000"/>
              </a:lnSpc>
              <a:spcBef>
                <a:spcPts val="500"/>
              </a:spcBef>
              <a:spcAft>
                <a:spcPts val="0"/>
              </a:spcAft>
              <a:buClr>
                <a:schemeClr val="dk1"/>
              </a:buClr>
              <a:buSzPts val="1050"/>
              <a:buChar char="•"/>
              <a:defRPr sz="1050">
                <a:latin typeface="Arial"/>
                <a:ea typeface="Arial"/>
                <a:cs typeface="Arial"/>
                <a:sym typeface="Arial"/>
              </a:defRPr>
            </a:lvl3pPr>
            <a:lvl4pPr marL="1828800" lvl="3" indent="-295275" algn="l">
              <a:lnSpc>
                <a:spcPct val="90000"/>
              </a:lnSpc>
              <a:spcBef>
                <a:spcPts val="500"/>
              </a:spcBef>
              <a:spcAft>
                <a:spcPts val="0"/>
              </a:spcAft>
              <a:buClr>
                <a:schemeClr val="dk1"/>
              </a:buClr>
              <a:buSzPts val="1050"/>
              <a:buChar char="•"/>
              <a:defRPr sz="1050">
                <a:latin typeface="Arial"/>
                <a:ea typeface="Arial"/>
                <a:cs typeface="Arial"/>
                <a:sym typeface="Arial"/>
              </a:defRPr>
            </a:lvl4pPr>
            <a:lvl5pPr marL="2286000" lvl="4" indent="-295275" algn="l">
              <a:lnSpc>
                <a:spcPct val="90000"/>
              </a:lnSpc>
              <a:spcBef>
                <a:spcPts val="500"/>
              </a:spcBef>
              <a:spcAft>
                <a:spcPts val="0"/>
              </a:spcAft>
              <a:buClr>
                <a:schemeClr val="dk1"/>
              </a:buClr>
              <a:buSzPts val="1050"/>
              <a:buChar char="•"/>
              <a:defRPr sz="105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5" name="Google Shape;85;p22"/>
          <p:cNvSpPr txBox="1">
            <a:spLocks noGrp="1"/>
          </p:cNvSpPr>
          <p:nvPr>
            <p:ph type="body" idx="9"/>
          </p:nvPr>
        </p:nvSpPr>
        <p:spPr>
          <a:xfrm>
            <a:off x="6161597" y="4308618"/>
            <a:ext cx="2402058" cy="681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42D3B"/>
              </a:buClr>
              <a:buSzPts val="1400"/>
              <a:buFont typeface="Open Sans"/>
              <a:buNone/>
              <a:defRPr sz="1400">
                <a:solidFill>
                  <a:srgbClr val="042D3B"/>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6" name="Google Shape;86;p22"/>
          <p:cNvSpPr txBox="1">
            <a:spLocks noGrp="1"/>
          </p:cNvSpPr>
          <p:nvPr>
            <p:ph type="body" idx="13"/>
          </p:nvPr>
        </p:nvSpPr>
        <p:spPr>
          <a:xfrm>
            <a:off x="6148755" y="3932380"/>
            <a:ext cx="2419790" cy="3000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BA7B0"/>
              </a:buClr>
              <a:buSzPts val="1800"/>
              <a:buFont typeface="Open Sans"/>
              <a:buNone/>
              <a:defRPr sz="1800" b="1" i="0">
                <a:solidFill>
                  <a:srgbClr val="5BA7B0"/>
                </a:solidFill>
                <a:latin typeface="Univers Condensed Light" panose="020B0306020202040204" pitchFamily="34" charset="0"/>
                <a:ea typeface="Open Sans"/>
                <a:cs typeface="Open Sans"/>
                <a:sym typeface="Open Sans"/>
              </a:defRPr>
            </a:lvl1pPr>
            <a:lvl2pPr marL="914400" lvl="1" indent="-295275" algn="l">
              <a:lnSpc>
                <a:spcPct val="90000"/>
              </a:lnSpc>
              <a:spcBef>
                <a:spcPts val="500"/>
              </a:spcBef>
              <a:spcAft>
                <a:spcPts val="0"/>
              </a:spcAft>
              <a:buClr>
                <a:schemeClr val="dk1"/>
              </a:buClr>
              <a:buSzPts val="1050"/>
              <a:buChar char="•"/>
              <a:defRPr sz="1050">
                <a:latin typeface="Arial"/>
                <a:ea typeface="Arial"/>
                <a:cs typeface="Arial"/>
                <a:sym typeface="Arial"/>
              </a:defRPr>
            </a:lvl2pPr>
            <a:lvl3pPr marL="1371600" lvl="2" indent="-295275" algn="l">
              <a:lnSpc>
                <a:spcPct val="90000"/>
              </a:lnSpc>
              <a:spcBef>
                <a:spcPts val="500"/>
              </a:spcBef>
              <a:spcAft>
                <a:spcPts val="0"/>
              </a:spcAft>
              <a:buClr>
                <a:schemeClr val="dk1"/>
              </a:buClr>
              <a:buSzPts val="1050"/>
              <a:buChar char="•"/>
              <a:defRPr sz="1050">
                <a:latin typeface="Arial"/>
                <a:ea typeface="Arial"/>
                <a:cs typeface="Arial"/>
                <a:sym typeface="Arial"/>
              </a:defRPr>
            </a:lvl3pPr>
            <a:lvl4pPr marL="1828800" lvl="3" indent="-295275" algn="l">
              <a:lnSpc>
                <a:spcPct val="90000"/>
              </a:lnSpc>
              <a:spcBef>
                <a:spcPts val="500"/>
              </a:spcBef>
              <a:spcAft>
                <a:spcPts val="0"/>
              </a:spcAft>
              <a:buClr>
                <a:schemeClr val="dk1"/>
              </a:buClr>
              <a:buSzPts val="1050"/>
              <a:buChar char="•"/>
              <a:defRPr sz="1050">
                <a:latin typeface="Arial"/>
                <a:ea typeface="Arial"/>
                <a:cs typeface="Arial"/>
                <a:sym typeface="Arial"/>
              </a:defRPr>
            </a:lvl4pPr>
            <a:lvl5pPr marL="2286000" lvl="4" indent="-295275" algn="l">
              <a:lnSpc>
                <a:spcPct val="90000"/>
              </a:lnSpc>
              <a:spcBef>
                <a:spcPts val="500"/>
              </a:spcBef>
              <a:spcAft>
                <a:spcPts val="0"/>
              </a:spcAft>
              <a:buClr>
                <a:schemeClr val="dk1"/>
              </a:buClr>
              <a:buSzPts val="1050"/>
              <a:buChar char="•"/>
              <a:defRPr sz="105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7" name="Google Shape;87;p22"/>
          <p:cNvSpPr txBox="1">
            <a:spLocks noGrp="1"/>
          </p:cNvSpPr>
          <p:nvPr>
            <p:ph type="body" idx="14"/>
          </p:nvPr>
        </p:nvSpPr>
        <p:spPr>
          <a:xfrm>
            <a:off x="8794947" y="4310967"/>
            <a:ext cx="2402058" cy="681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42D3B"/>
              </a:buClr>
              <a:buSzPts val="1400"/>
              <a:buFont typeface="Open Sans"/>
              <a:buNone/>
              <a:defRPr sz="1400">
                <a:solidFill>
                  <a:srgbClr val="042D3B"/>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8" name="Google Shape;88;p22"/>
          <p:cNvSpPr txBox="1">
            <a:spLocks noGrp="1"/>
          </p:cNvSpPr>
          <p:nvPr>
            <p:ph type="body" idx="15"/>
          </p:nvPr>
        </p:nvSpPr>
        <p:spPr>
          <a:xfrm>
            <a:off x="8782105" y="3934729"/>
            <a:ext cx="2419790" cy="3000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9BDE54"/>
              </a:buClr>
              <a:buSzPts val="1800"/>
              <a:buFont typeface="Open Sans"/>
              <a:buNone/>
              <a:defRPr sz="1800" b="1" i="0">
                <a:solidFill>
                  <a:srgbClr val="9BDE54"/>
                </a:solidFill>
                <a:latin typeface="Univers Condensed Light" panose="020B0306020202040204" pitchFamily="34" charset="0"/>
                <a:ea typeface="Open Sans"/>
                <a:cs typeface="Open Sans"/>
                <a:sym typeface="Open Sans"/>
              </a:defRPr>
            </a:lvl1pPr>
            <a:lvl2pPr marL="914400" lvl="1" indent="-295275" algn="l">
              <a:lnSpc>
                <a:spcPct val="90000"/>
              </a:lnSpc>
              <a:spcBef>
                <a:spcPts val="500"/>
              </a:spcBef>
              <a:spcAft>
                <a:spcPts val="0"/>
              </a:spcAft>
              <a:buClr>
                <a:schemeClr val="dk1"/>
              </a:buClr>
              <a:buSzPts val="1050"/>
              <a:buChar char="•"/>
              <a:defRPr sz="1050">
                <a:latin typeface="Arial"/>
                <a:ea typeface="Arial"/>
                <a:cs typeface="Arial"/>
                <a:sym typeface="Arial"/>
              </a:defRPr>
            </a:lvl2pPr>
            <a:lvl3pPr marL="1371600" lvl="2" indent="-295275" algn="l">
              <a:lnSpc>
                <a:spcPct val="90000"/>
              </a:lnSpc>
              <a:spcBef>
                <a:spcPts val="500"/>
              </a:spcBef>
              <a:spcAft>
                <a:spcPts val="0"/>
              </a:spcAft>
              <a:buClr>
                <a:schemeClr val="dk1"/>
              </a:buClr>
              <a:buSzPts val="1050"/>
              <a:buChar char="•"/>
              <a:defRPr sz="1050">
                <a:latin typeface="Arial"/>
                <a:ea typeface="Arial"/>
                <a:cs typeface="Arial"/>
                <a:sym typeface="Arial"/>
              </a:defRPr>
            </a:lvl3pPr>
            <a:lvl4pPr marL="1828800" lvl="3" indent="-295275" algn="l">
              <a:lnSpc>
                <a:spcPct val="90000"/>
              </a:lnSpc>
              <a:spcBef>
                <a:spcPts val="500"/>
              </a:spcBef>
              <a:spcAft>
                <a:spcPts val="0"/>
              </a:spcAft>
              <a:buClr>
                <a:schemeClr val="dk1"/>
              </a:buClr>
              <a:buSzPts val="1050"/>
              <a:buChar char="•"/>
              <a:defRPr sz="1050">
                <a:latin typeface="Arial"/>
                <a:ea typeface="Arial"/>
                <a:cs typeface="Arial"/>
                <a:sym typeface="Arial"/>
              </a:defRPr>
            </a:lvl4pPr>
            <a:lvl5pPr marL="2286000" lvl="4" indent="-295275" algn="l">
              <a:lnSpc>
                <a:spcPct val="90000"/>
              </a:lnSpc>
              <a:spcBef>
                <a:spcPts val="500"/>
              </a:spcBef>
              <a:spcAft>
                <a:spcPts val="0"/>
              </a:spcAft>
              <a:buClr>
                <a:schemeClr val="dk1"/>
              </a:buClr>
              <a:buSzPts val="1050"/>
              <a:buChar char="•"/>
              <a:defRPr sz="105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9" name="Google Shape;89;p22"/>
          <p:cNvSpPr txBox="1">
            <a:spLocks noGrp="1"/>
          </p:cNvSpPr>
          <p:nvPr>
            <p:ph type="title"/>
          </p:nvPr>
        </p:nvSpPr>
        <p:spPr>
          <a:xfrm>
            <a:off x="838200" y="806512"/>
            <a:ext cx="7708020" cy="6196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55570"/>
              </a:buClr>
              <a:buSzPts val="3600"/>
              <a:buFont typeface="Open Sans"/>
              <a:buNone/>
              <a:defRPr sz="3600" b="1" i="0">
                <a:solidFill>
                  <a:srgbClr val="055570"/>
                </a:solidFill>
                <a:latin typeface="Univers Condensed" panose="020B0606020202060204" pitchFamily="34" charset="0"/>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lang="en-GB" dirty="0"/>
          </a:p>
        </p:txBody>
      </p:sp>
      <p:cxnSp>
        <p:nvCxnSpPr>
          <p:cNvPr id="90" name="Google Shape;90;p22"/>
          <p:cNvCxnSpPr/>
          <p:nvPr/>
        </p:nvCxnSpPr>
        <p:spPr>
          <a:xfrm>
            <a:off x="955766" y="738778"/>
            <a:ext cx="670560" cy="0"/>
          </a:xfrm>
          <a:prstGeom prst="straightConnector1">
            <a:avLst/>
          </a:prstGeom>
          <a:noFill/>
          <a:ln w="25400" cap="flat" cmpd="sng">
            <a:solidFill>
              <a:schemeClr val="accent5"/>
            </a:solidFill>
            <a:prstDash val="solid"/>
            <a:miter lim="800000"/>
            <a:headEnd type="none" w="sm" len="sm"/>
            <a:tailEnd type="none" w="sm" len="sm"/>
          </a:ln>
        </p:spPr>
      </p:cxnSp>
      <p:pic>
        <p:nvPicPr>
          <p:cNvPr id="91" name="Google Shape;91;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Tree>
    <p:extLst>
      <p:ext uri="{BB962C8B-B14F-4D97-AF65-F5344CB8AC3E}">
        <p14:creationId xmlns:p14="http://schemas.microsoft.com/office/powerpoint/2010/main" val="1532805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2_Two Content">
    <p:spTree>
      <p:nvGrpSpPr>
        <p:cNvPr id="1" name="Shape 56"/>
        <p:cNvGrpSpPr/>
        <p:nvPr/>
      </p:nvGrpSpPr>
      <p:grpSpPr>
        <a:xfrm>
          <a:off x="0" y="0"/>
          <a:ext cx="0" cy="0"/>
          <a:chOff x="0" y="0"/>
          <a:chExt cx="0" cy="0"/>
        </a:xfrm>
      </p:grpSpPr>
      <p:pic>
        <p:nvPicPr>
          <p:cNvPr id="57" name="Google Shape;57;p19" descr="A black background with green and blue lines&#10;&#10;Description automatically generated"/>
          <p:cNvPicPr preferRelativeResize="0"/>
          <p:nvPr/>
        </p:nvPicPr>
        <p:blipFill rotWithShape="1">
          <a:blip r:embed="rId2" cstate="screen">
            <a:alphaModFix amt="30000"/>
            <a:extLst>
              <a:ext uri="{28A0092B-C50C-407E-A947-70E740481C1C}">
                <a14:useLocalDpi xmlns:a14="http://schemas.microsoft.com/office/drawing/2010/main"/>
              </a:ext>
            </a:extLst>
          </a:blip>
          <a:srcRect/>
          <a:stretch/>
        </p:blipFill>
        <p:spPr>
          <a:xfrm>
            <a:off x="7517674" y="0"/>
            <a:ext cx="4674326" cy="6858000"/>
          </a:xfrm>
          <a:prstGeom prst="rect">
            <a:avLst/>
          </a:prstGeom>
          <a:noFill/>
          <a:ln>
            <a:noFill/>
          </a:ln>
        </p:spPr>
      </p:pic>
      <p:sp>
        <p:nvSpPr>
          <p:cNvPr id="58" name="Google Shape;58;p19"/>
          <p:cNvSpPr txBox="1">
            <a:spLocks noGrp="1"/>
          </p:cNvSpPr>
          <p:nvPr>
            <p:ph type="body" idx="1"/>
          </p:nvPr>
        </p:nvSpPr>
        <p:spPr>
          <a:xfrm>
            <a:off x="6170612" y="2377440"/>
            <a:ext cx="5181600" cy="36740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9" name="Google Shape;59;p19"/>
          <p:cNvSpPr txBox="1">
            <a:spLocks noGrp="1"/>
          </p:cNvSpPr>
          <p:nvPr>
            <p:ph type="title"/>
          </p:nvPr>
        </p:nvSpPr>
        <p:spPr>
          <a:xfrm>
            <a:off x="838199" y="806512"/>
            <a:ext cx="8965367" cy="6196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55570"/>
              </a:buClr>
              <a:buSzPts val="3600"/>
              <a:buFont typeface="Open Sans"/>
              <a:buNone/>
              <a:defRPr sz="3600" b="1" i="0">
                <a:solidFill>
                  <a:srgbClr val="055570"/>
                </a:solidFill>
                <a:latin typeface="Univers Condensed" panose="020B0606020202060204" pitchFamily="34" charset="0"/>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lang="en-GB" dirty="0"/>
          </a:p>
        </p:txBody>
      </p:sp>
      <p:sp>
        <p:nvSpPr>
          <p:cNvPr id="60" name="Google Shape;60;p19"/>
          <p:cNvSpPr txBox="1">
            <a:spLocks noGrp="1"/>
          </p:cNvSpPr>
          <p:nvPr>
            <p:ph type="body" idx="2"/>
          </p:nvPr>
        </p:nvSpPr>
        <p:spPr>
          <a:xfrm>
            <a:off x="838199" y="2377439"/>
            <a:ext cx="5181599" cy="36740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42D3B"/>
              </a:buClr>
              <a:buSzPts val="1600"/>
              <a:buNone/>
              <a:defRPr sz="1600" b="0" i="0">
                <a:solidFill>
                  <a:srgbClr val="042D3B"/>
                </a:solidFill>
                <a:latin typeface="Open Sans"/>
                <a:ea typeface="Open Sans"/>
                <a:cs typeface="Open Sans"/>
                <a:sym typeface="Open Sans"/>
              </a:defRPr>
            </a:lvl1pPr>
            <a:lvl2pPr marL="914400" lvl="1" indent="-381000" algn="l">
              <a:lnSpc>
                <a:spcPct val="90000"/>
              </a:lnSpc>
              <a:spcBef>
                <a:spcPts val="500"/>
              </a:spcBef>
              <a:spcAft>
                <a:spcPts val="0"/>
              </a:spcAft>
              <a:buClr>
                <a:srgbClr val="042D3B"/>
              </a:buClr>
              <a:buSzPts val="2400"/>
              <a:buChar char="•"/>
              <a:defRPr>
                <a:solidFill>
                  <a:srgbClr val="042D3B"/>
                </a:solidFill>
              </a:defRPr>
            </a:lvl2pPr>
            <a:lvl3pPr marL="1371600" lvl="2" indent="-355600" algn="l">
              <a:lnSpc>
                <a:spcPct val="90000"/>
              </a:lnSpc>
              <a:spcBef>
                <a:spcPts val="500"/>
              </a:spcBef>
              <a:spcAft>
                <a:spcPts val="0"/>
              </a:spcAft>
              <a:buClr>
                <a:srgbClr val="042D3B"/>
              </a:buClr>
              <a:buSzPts val="2000"/>
              <a:buChar char="•"/>
              <a:defRPr>
                <a:solidFill>
                  <a:srgbClr val="042D3B"/>
                </a:solidFill>
              </a:defRPr>
            </a:lvl3pPr>
            <a:lvl4pPr marL="1828800" lvl="3" indent="-342900" algn="l">
              <a:lnSpc>
                <a:spcPct val="90000"/>
              </a:lnSpc>
              <a:spcBef>
                <a:spcPts val="500"/>
              </a:spcBef>
              <a:spcAft>
                <a:spcPts val="0"/>
              </a:spcAft>
              <a:buClr>
                <a:srgbClr val="042D3B"/>
              </a:buClr>
              <a:buSzPts val="1800"/>
              <a:buChar char="•"/>
              <a:defRPr>
                <a:solidFill>
                  <a:srgbClr val="042D3B"/>
                </a:solidFill>
              </a:defRPr>
            </a:lvl4pPr>
            <a:lvl5pPr marL="2286000" lvl="4" indent="-342900" algn="l">
              <a:lnSpc>
                <a:spcPct val="90000"/>
              </a:lnSpc>
              <a:spcBef>
                <a:spcPts val="500"/>
              </a:spcBef>
              <a:spcAft>
                <a:spcPts val="0"/>
              </a:spcAft>
              <a:buClr>
                <a:srgbClr val="042D3B"/>
              </a:buClr>
              <a:buSzPts val="1800"/>
              <a:buChar char="•"/>
              <a:defRPr>
                <a:solidFill>
                  <a:srgbClr val="042D3B"/>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cxnSp>
        <p:nvCxnSpPr>
          <p:cNvPr id="61" name="Google Shape;61;p19"/>
          <p:cNvCxnSpPr/>
          <p:nvPr/>
        </p:nvCxnSpPr>
        <p:spPr>
          <a:xfrm>
            <a:off x="955766" y="738778"/>
            <a:ext cx="670560" cy="0"/>
          </a:xfrm>
          <a:prstGeom prst="straightConnector1">
            <a:avLst/>
          </a:prstGeom>
          <a:noFill/>
          <a:ln w="25400" cap="flat" cmpd="sng">
            <a:solidFill>
              <a:schemeClr val="accent5"/>
            </a:solidFill>
            <a:prstDash val="solid"/>
            <a:miter lim="800000"/>
            <a:headEnd type="none" w="sm" len="sm"/>
            <a:tailEnd type="none" w="sm" len="sm"/>
          </a:ln>
        </p:spPr>
      </p:cxnSp>
      <p:sp>
        <p:nvSpPr>
          <p:cNvPr id="62" name="Google Shape;62;p19"/>
          <p:cNvSpPr txBox="1">
            <a:spLocks noGrp="1"/>
          </p:cNvSpPr>
          <p:nvPr>
            <p:ph type="subTitle" idx="3"/>
          </p:nvPr>
        </p:nvSpPr>
        <p:spPr>
          <a:xfrm>
            <a:off x="838199" y="1918402"/>
            <a:ext cx="8965366" cy="459037"/>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5BA7B0"/>
              </a:buClr>
              <a:buSzPts val="2400"/>
              <a:buNone/>
              <a:defRPr sz="2400" b="0" i="0">
                <a:solidFill>
                  <a:srgbClr val="5BA7B0"/>
                </a:solidFill>
                <a:latin typeface="Univers Condensed Light" panose="020B0306020202040204" pitchFamily="34" charset="0"/>
                <a:ea typeface="Open Sans Light"/>
                <a:cs typeface="Open Sans Light"/>
                <a:sym typeface="Open San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pic>
        <p:nvPicPr>
          <p:cNvPr id="63" name="Google Shape;63;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Tree>
    <p:extLst>
      <p:ext uri="{BB962C8B-B14F-4D97-AF65-F5344CB8AC3E}">
        <p14:creationId xmlns:p14="http://schemas.microsoft.com/office/powerpoint/2010/main" val="407061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A4CF-83D3-B734-2584-9ACAFF064B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F203F6-5B44-8944-D119-691BDF4C3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D856B-ED64-8468-E739-97B5696672C7}"/>
              </a:ext>
            </a:extLst>
          </p:cNvPr>
          <p:cNvSpPr>
            <a:spLocks noGrp="1"/>
          </p:cNvSpPr>
          <p:nvPr>
            <p:ph type="dt" sz="half" idx="10"/>
          </p:nvPr>
        </p:nvSpPr>
        <p:spPr/>
        <p:txBody>
          <a:bodyPr/>
          <a:lstStyle/>
          <a:p>
            <a:fld id="{DF48A29C-CEA8-4D02-9715-3E609B534546}" type="datetimeFigureOut">
              <a:rPr lang="en-US" smtClean="0"/>
              <a:t>2/24/2026</a:t>
            </a:fld>
            <a:endParaRPr lang="en-US"/>
          </a:p>
        </p:txBody>
      </p:sp>
      <p:sp>
        <p:nvSpPr>
          <p:cNvPr id="5" name="Footer Placeholder 4">
            <a:extLst>
              <a:ext uri="{FF2B5EF4-FFF2-40B4-BE49-F238E27FC236}">
                <a16:creationId xmlns:a16="http://schemas.microsoft.com/office/drawing/2014/main" id="{D251322D-1DA0-0B2A-E54E-7DEB78B8F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2DC02-C3BE-E5D0-1639-FCE32EDE9E4B}"/>
              </a:ext>
            </a:extLst>
          </p:cNvPr>
          <p:cNvSpPr>
            <a:spLocks noGrp="1"/>
          </p:cNvSpPr>
          <p:nvPr>
            <p:ph type="sldNum" sz="quarter" idx="12"/>
          </p:nvPr>
        </p:nvSpPr>
        <p:spPr/>
        <p:txBody>
          <a:bodyPr/>
          <a:lstStyle/>
          <a:p>
            <a:fld id="{1119E9D9-3D16-4F19-B8FA-A790B481467A}" type="slidenum">
              <a:rPr lang="en-US" smtClean="0"/>
              <a:t>‹#›</a:t>
            </a:fld>
            <a:endParaRPr lang="en-US"/>
          </a:p>
        </p:txBody>
      </p:sp>
    </p:spTree>
    <p:extLst>
      <p:ext uri="{BB962C8B-B14F-4D97-AF65-F5344CB8AC3E}">
        <p14:creationId xmlns:p14="http://schemas.microsoft.com/office/powerpoint/2010/main" val="226397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200E-101E-6A4F-E896-1697823189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E09C7E-106E-09DC-6E0F-F31ED8E961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2941DD-FC16-B6B1-6618-962F3BF72D3E}"/>
              </a:ext>
            </a:extLst>
          </p:cNvPr>
          <p:cNvSpPr>
            <a:spLocks noGrp="1"/>
          </p:cNvSpPr>
          <p:nvPr>
            <p:ph type="dt" sz="half" idx="10"/>
          </p:nvPr>
        </p:nvSpPr>
        <p:spPr/>
        <p:txBody>
          <a:bodyPr/>
          <a:lstStyle/>
          <a:p>
            <a:fld id="{DF48A29C-CEA8-4D02-9715-3E609B534546}" type="datetimeFigureOut">
              <a:rPr lang="en-US" smtClean="0"/>
              <a:t>2/24/2026</a:t>
            </a:fld>
            <a:endParaRPr lang="en-US"/>
          </a:p>
        </p:txBody>
      </p:sp>
      <p:sp>
        <p:nvSpPr>
          <p:cNvPr id="5" name="Footer Placeholder 4">
            <a:extLst>
              <a:ext uri="{FF2B5EF4-FFF2-40B4-BE49-F238E27FC236}">
                <a16:creationId xmlns:a16="http://schemas.microsoft.com/office/drawing/2014/main" id="{C6BB0F69-DA68-ABDD-3D2F-5D0ADFEA7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20E29-8E1A-7441-3272-AED097665F48}"/>
              </a:ext>
            </a:extLst>
          </p:cNvPr>
          <p:cNvSpPr>
            <a:spLocks noGrp="1"/>
          </p:cNvSpPr>
          <p:nvPr>
            <p:ph type="sldNum" sz="quarter" idx="12"/>
          </p:nvPr>
        </p:nvSpPr>
        <p:spPr/>
        <p:txBody>
          <a:bodyPr/>
          <a:lstStyle/>
          <a:p>
            <a:fld id="{1119E9D9-3D16-4F19-B8FA-A790B481467A}" type="slidenum">
              <a:rPr lang="en-US" smtClean="0"/>
              <a:t>‹#›</a:t>
            </a:fld>
            <a:endParaRPr lang="en-US"/>
          </a:p>
        </p:txBody>
      </p:sp>
    </p:spTree>
    <p:extLst>
      <p:ext uri="{BB962C8B-B14F-4D97-AF65-F5344CB8AC3E}">
        <p14:creationId xmlns:p14="http://schemas.microsoft.com/office/powerpoint/2010/main" val="238007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E464C-4000-3CB2-77D4-6A2B1913BE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7A1EF0-68D8-3CCB-D159-8813C0CC84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0985F5-09B1-E811-3219-10EE00DF14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B08237-4ACA-D235-01E6-8CD147AC4D64}"/>
              </a:ext>
            </a:extLst>
          </p:cNvPr>
          <p:cNvSpPr>
            <a:spLocks noGrp="1"/>
          </p:cNvSpPr>
          <p:nvPr>
            <p:ph type="dt" sz="half" idx="10"/>
          </p:nvPr>
        </p:nvSpPr>
        <p:spPr/>
        <p:txBody>
          <a:bodyPr/>
          <a:lstStyle/>
          <a:p>
            <a:fld id="{DF48A29C-CEA8-4D02-9715-3E609B534546}" type="datetimeFigureOut">
              <a:rPr lang="en-US" smtClean="0"/>
              <a:t>2/24/2026</a:t>
            </a:fld>
            <a:endParaRPr lang="en-US"/>
          </a:p>
        </p:txBody>
      </p:sp>
      <p:sp>
        <p:nvSpPr>
          <p:cNvPr id="6" name="Footer Placeholder 5">
            <a:extLst>
              <a:ext uri="{FF2B5EF4-FFF2-40B4-BE49-F238E27FC236}">
                <a16:creationId xmlns:a16="http://schemas.microsoft.com/office/drawing/2014/main" id="{142FD3AF-ED2D-2900-C35B-AB4003672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BA1C0-837E-F0D7-98DF-832B620353D9}"/>
              </a:ext>
            </a:extLst>
          </p:cNvPr>
          <p:cNvSpPr>
            <a:spLocks noGrp="1"/>
          </p:cNvSpPr>
          <p:nvPr>
            <p:ph type="sldNum" sz="quarter" idx="12"/>
          </p:nvPr>
        </p:nvSpPr>
        <p:spPr/>
        <p:txBody>
          <a:bodyPr/>
          <a:lstStyle/>
          <a:p>
            <a:fld id="{1119E9D9-3D16-4F19-B8FA-A790B481467A}" type="slidenum">
              <a:rPr lang="en-US" smtClean="0"/>
              <a:t>‹#›</a:t>
            </a:fld>
            <a:endParaRPr lang="en-US"/>
          </a:p>
        </p:txBody>
      </p:sp>
    </p:spTree>
    <p:extLst>
      <p:ext uri="{BB962C8B-B14F-4D97-AF65-F5344CB8AC3E}">
        <p14:creationId xmlns:p14="http://schemas.microsoft.com/office/powerpoint/2010/main" val="4851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06CD-AE57-2E42-4C0F-87353E2151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2C8C3F-352E-C51A-A0F6-B84B51D0E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077221-B944-6B6A-99F9-16153A4995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8F47AC-35B6-93F6-1E7D-7D6175C8F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6C3FCF-EB3D-C2C1-E8F3-2F2C7DFCFE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291466-AF77-6B00-F871-0C98448782EE}"/>
              </a:ext>
            </a:extLst>
          </p:cNvPr>
          <p:cNvSpPr>
            <a:spLocks noGrp="1"/>
          </p:cNvSpPr>
          <p:nvPr>
            <p:ph type="dt" sz="half" idx="10"/>
          </p:nvPr>
        </p:nvSpPr>
        <p:spPr/>
        <p:txBody>
          <a:bodyPr/>
          <a:lstStyle/>
          <a:p>
            <a:fld id="{DF48A29C-CEA8-4D02-9715-3E609B534546}" type="datetimeFigureOut">
              <a:rPr lang="en-US" smtClean="0"/>
              <a:t>2/24/2026</a:t>
            </a:fld>
            <a:endParaRPr lang="en-US"/>
          </a:p>
        </p:txBody>
      </p:sp>
      <p:sp>
        <p:nvSpPr>
          <p:cNvPr id="8" name="Footer Placeholder 7">
            <a:extLst>
              <a:ext uri="{FF2B5EF4-FFF2-40B4-BE49-F238E27FC236}">
                <a16:creationId xmlns:a16="http://schemas.microsoft.com/office/drawing/2014/main" id="{55C5E148-59B0-6C33-5289-1B5586AC6E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494816-72E3-F1ED-F89E-D2656018B6E8}"/>
              </a:ext>
            </a:extLst>
          </p:cNvPr>
          <p:cNvSpPr>
            <a:spLocks noGrp="1"/>
          </p:cNvSpPr>
          <p:nvPr>
            <p:ph type="sldNum" sz="quarter" idx="12"/>
          </p:nvPr>
        </p:nvSpPr>
        <p:spPr/>
        <p:txBody>
          <a:bodyPr/>
          <a:lstStyle/>
          <a:p>
            <a:fld id="{1119E9D9-3D16-4F19-B8FA-A790B481467A}" type="slidenum">
              <a:rPr lang="en-US" smtClean="0"/>
              <a:t>‹#›</a:t>
            </a:fld>
            <a:endParaRPr lang="en-US"/>
          </a:p>
        </p:txBody>
      </p:sp>
    </p:spTree>
    <p:extLst>
      <p:ext uri="{BB962C8B-B14F-4D97-AF65-F5344CB8AC3E}">
        <p14:creationId xmlns:p14="http://schemas.microsoft.com/office/powerpoint/2010/main" val="149555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0255-EF4D-4A98-F598-4B28163611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82AEF1-E179-B83B-6248-F21E96703A4C}"/>
              </a:ext>
            </a:extLst>
          </p:cNvPr>
          <p:cNvSpPr>
            <a:spLocks noGrp="1"/>
          </p:cNvSpPr>
          <p:nvPr>
            <p:ph type="dt" sz="half" idx="10"/>
          </p:nvPr>
        </p:nvSpPr>
        <p:spPr/>
        <p:txBody>
          <a:bodyPr/>
          <a:lstStyle/>
          <a:p>
            <a:fld id="{DF48A29C-CEA8-4D02-9715-3E609B534546}" type="datetimeFigureOut">
              <a:rPr lang="en-US" smtClean="0"/>
              <a:t>2/24/2026</a:t>
            </a:fld>
            <a:endParaRPr lang="en-US"/>
          </a:p>
        </p:txBody>
      </p:sp>
      <p:sp>
        <p:nvSpPr>
          <p:cNvPr id="4" name="Footer Placeholder 3">
            <a:extLst>
              <a:ext uri="{FF2B5EF4-FFF2-40B4-BE49-F238E27FC236}">
                <a16:creationId xmlns:a16="http://schemas.microsoft.com/office/drawing/2014/main" id="{922A2346-EED8-C4AD-49BA-A1DB609B0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85567-9C71-AFFD-8FBC-D38EBEEFA4C6}"/>
              </a:ext>
            </a:extLst>
          </p:cNvPr>
          <p:cNvSpPr>
            <a:spLocks noGrp="1"/>
          </p:cNvSpPr>
          <p:nvPr>
            <p:ph type="sldNum" sz="quarter" idx="12"/>
          </p:nvPr>
        </p:nvSpPr>
        <p:spPr/>
        <p:txBody>
          <a:bodyPr/>
          <a:lstStyle/>
          <a:p>
            <a:fld id="{1119E9D9-3D16-4F19-B8FA-A790B481467A}" type="slidenum">
              <a:rPr lang="en-US" smtClean="0"/>
              <a:t>‹#›</a:t>
            </a:fld>
            <a:endParaRPr lang="en-US"/>
          </a:p>
        </p:txBody>
      </p:sp>
    </p:spTree>
    <p:extLst>
      <p:ext uri="{BB962C8B-B14F-4D97-AF65-F5344CB8AC3E}">
        <p14:creationId xmlns:p14="http://schemas.microsoft.com/office/powerpoint/2010/main" val="242778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2B7320-86E9-D352-D66F-0C1826B7A68D}"/>
              </a:ext>
            </a:extLst>
          </p:cNvPr>
          <p:cNvSpPr>
            <a:spLocks noGrp="1"/>
          </p:cNvSpPr>
          <p:nvPr>
            <p:ph type="dt" sz="half" idx="10"/>
          </p:nvPr>
        </p:nvSpPr>
        <p:spPr/>
        <p:txBody>
          <a:bodyPr/>
          <a:lstStyle/>
          <a:p>
            <a:fld id="{DF48A29C-CEA8-4D02-9715-3E609B534546}" type="datetimeFigureOut">
              <a:rPr lang="en-US" smtClean="0"/>
              <a:t>2/24/2026</a:t>
            </a:fld>
            <a:endParaRPr lang="en-US"/>
          </a:p>
        </p:txBody>
      </p:sp>
      <p:sp>
        <p:nvSpPr>
          <p:cNvPr id="3" name="Footer Placeholder 2">
            <a:extLst>
              <a:ext uri="{FF2B5EF4-FFF2-40B4-BE49-F238E27FC236}">
                <a16:creationId xmlns:a16="http://schemas.microsoft.com/office/drawing/2014/main" id="{EDBAA6E0-8FAD-515B-287B-FDFB0CAB5B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90342C-7193-0005-8944-B35BFBDCA88D}"/>
              </a:ext>
            </a:extLst>
          </p:cNvPr>
          <p:cNvSpPr>
            <a:spLocks noGrp="1"/>
          </p:cNvSpPr>
          <p:nvPr>
            <p:ph type="sldNum" sz="quarter" idx="12"/>
          </p:nvPr>
        </p:nvSpPr>
        <p:spPr/>
        <p:txBody>
          <a:bodyPr/>
          <a:lstStyle/>
          <a:p>
            <a:fld id="{1119E9D9-3D16-4F19-B8FA-A790B481467A}" type="slidenum">
              <a:rPr lang="en-US" smtClean="0"/>
              <a:t>‹#›</a:t>
            </a:fld>
            <a:endParaRPr lang="en-US"/>
          </a:p>
        </p:txBody>
      </p:sp>
    </p:spTree>
    <p:extLst>
      <p:ext uri="{BB962C8B-B14F-4D97-AF65-F5344CB8AC3E}">
        <p14:creationId xmlns:p14="http://schemas.microsoft.com/office/powerpoint/2010/main" val="380932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28C-82F9-5C67-59D2-45D59C6515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B31BE9-DE17-D4BF-EB12-214A923AD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974E30-019A-99D0-1817-7955E1F74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6CB6C-B482-62F9-3653-41105FF24C8A}"/>
              </a:ext>
            </a:extLst>
          </p:cNvPr>
          <p:cNvSpPr>
            <a:spLocks noGrp="1"/>
          </p:cNvSpPr>
          <p:nvPr>
            <p:ph type="dt" sz="half" idx="10"/>
          </p:nvPr>
        </p:nvSpPr>
        <p:spPr/>
        <p:txBody>
          <a:bodyPr/>
          <a:lstStyle/>
          <a:p>
            <a:fld id="{DF48A29C-CEA8-4D02-9715-3E609B534546}" type="datetimeFigureOut">
              <a:rPr lang="en-US" smtClean="0"/>
              <a:t>2/24/2026</a:t>
            </a:fld>
            <a:endParaRPr lang="en-US"/>
          </a:p>
        </p:txBody>
      </p:sp>
      <p:sp>
        <p:nvSpPr>
          <p:cNvPr id="6" name="Footer Placeholder 5">
            <a:extLst>
              <a:ext uri="{FF2B5EF4-FFF2-40B4-BE49-F238E27FC236}">
                <a16:creationId xmlns:a16="http://schemas.microsoft.com/office/drawing/2014/main" id="{62F837DE-6ABA-8917-82E6-C5FBA97BE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EBDF0E-71C4-C281-95D1-868374B4F940}"/>
              </a:ext>
            </a:extLst>
          </p:cNvPr>
          <p:cNvSpPr>
            <a:spLocks noGrp="1"/>
          </p:cNvSpPr>
          <p:nvPr>
            <p:ph type="sldNum" sz="quarter" idx="12"/>
          </p:nvPr>
        </p:nvSpPr>
        <p:spPr/>
        <p:txBody>
          <a:bodyPr/>
          <a:lstStyle/>
          <a:p>
            <a:fld id="{1119E9D9-3D16-4F19-B8FA-A790B481467A}" type="slidenum">
              <a:rPr lang="en-US" smtClean="0"/>
              <a:t>‹#›</a:t>
            </a:fld>
            <a:endParaRPr lang="en-US"/>
          </a:p>
        </p:txBody>
      </p:sp>
    </p:spTree>
    <p:extLst>
      <p:ext uri="{BB962C8B-B14F-4D97-AF65-F5344CB8AC3E}">
        <p14:creationId xmlns:p14="http://schemas.microsoft.com/office/powerpoint/2010/main" val="30586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5E9E-DADD-7A02-C80F-9B508CF32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AEB8CB-9164-0FD3-24BD-BA3914CD19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2734C1-791E-3B0B-E337-AF50AC84A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CB181-4CA4-3333-B183-B935098B0058}"/>
              </a:ext>
            </a:extLst>
          </p:cNvPr>
          <p:cNvSpPr>
            <a:spLocks noGrp="1"/>
          </p:cNvSpPr>
          <p:nvPr>
            <p:ph type="dt" sz="half" idx="10"/>
          </p:nvPr>
        </p:nvSpPr>
        <p:spPr/>
        <p:txBody>
          <a:bodyPr/>
          <a:lstStyle/>
          <a:p>
            <a:fld id="{DF48A29C-CEA8-4D02-9715-3E609B534546}" type="datetimeFigureOut">
              <a:rPr lang="en-US" smtClean="0"/>
              <a:t>2/24/2026</a:t>
            </a:fld>
            <a:endParaRPr lang="en-US"/>
          </a:p>
        </p:txBody>
      </p:sp>
      <p:sp>
        <p:nvSpPr>
          <p:cNvPr id="6" name="Footer Placeholder 5">
            <a:extLst>
              <a:ext uri="{FF2B5EF4-FFF2-40B4-BE49-F238E27FC236}">
                <a16:creationId xmlns:a16="http://schemas.microsoft.com/office/drawing/2014/main" id="{7713DB20-99AC-A64F-50D8-65C132659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419DD-590D-0372-9DBE-D9A13D71F572}"/>
              </a:ext>
            </a:extLst>
          </p:cNvPr>
          <p:cNvSpPr>
            <a:spLocks noGrp="1"/>
          </p:cNvSpPr>
          <p:nvPr>
            <p:ph type="sldNum" sz="quarter" idx="12"/>
          </p:nvPr>
        </p:nvSpPr>
        <p:spPr/>
        <p:txBody>
          <a:bodyPr/>
          <a:lstStyle/>
          <a:p>
            <a:fld id="{1119E9D9-3D16-4F19-B8FA-A790B481467A}" type="slidenum">
              <a:rPr lang="en-US" smtClean="0"/>
              <a:t>‹#›</a:t>
            </a:fld>
            <a:endParaRPr lang="en-US"/>
          </a:p>
        </p:txBody>
      </p:sp>
    </p:spTree>
    <p:extLst>
      <p:ext uri="{BB962C8B-B14F-4D97-AF65-F5344CB8AC3E}">
        <p14:creationId xmlns:p14="http://schemas.microsoft.com/office/powerpoint/2010/main" val="64237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EC9BC-A165-9375-4799-2511081144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4352ED-E6FD-297C-6A21-E565A46F4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EF363-7B2C-C0D4-04D4-DB38AC7A95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48A29C-CEA8-4D02-9715-3E609B534546}" type="datetimeFigureOut">
              <a:rPr lang="en-US" smtClean="0"/>
              <a:t>2/24/2026</a:t>
            </a:fld>
            <a:endParaRPr lang="en-US"/>
          </a:p>
        </p:txBody>
      </p:sp>
      <p:sp>
        <p:nvSpPr>
          <p:cNvPr id="5" name="Footer Placeholder 4">
            <a:extLst>
              <a:ext uri="{FF2B5EF4-FFF2-40B4-BE49-F238E27FC236}">
                <a16:creationId xmlns:a16="http://schemas.microsoft.com/office/drawing/2014/main" id="{1FA7F770-DDF9-2E95-C5CE-B49AE1A420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D425A02-DB6F-00A1-BAF4-D6CE8F6AA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19E9D9-3D16-4F19-B8FA-A790B481467A}" type="slidenum">
              <a:rPr lang="en-US" smtClean="0"/>
              <a:t>‹#›</a:t>
            </a:fld>
            <a:endParaRPr lang="en-US"/>
          </a:p>
        </p:txBody>
      </p:sp>
    </p:spTree>
    <p:extLst>
      <p:ext uri="{BB962C8B-B14F-4D97-AF65-F5344CB8AC3E}">
        <p14:creationId xmlns:p14="http://schemas.microsoft.com/office/powerpoint/2010/main" val="1296825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hyperlink" Target="https://developer.thegdst.org/article/l8193s3itr-links" TargetMode="External"/><Relationship Id="rId5" Type="http://schemas.openxmlformats.org/officeDocument/2006/relationships/hyperlink" Target="https://www.iana.org/assignments/urn-formal/gdst" TargetMode="External"/><Relationship Id="rId4" Type="http://schemas.openxmlformats.org/officeDocument/2006/relationships/hyperlink" Target="https://ref.gs1.org/standards/cbv/#page=6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TraceabilityInternet/TraceabilityDriver"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hyperlink" Target="https://github.com/ift-gftc/opentraceability/tree/main/CSharp/DiagnosticsTool"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ift-gftc/opentraceability/tree/main/CSharp/DiagnosticsTool"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ift-gftc/opentraceability/blob/main/docs/gdst/gdst_openapi.yaml"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developer.thegdst.org/" TargetMode="External"/><Relationship Id="rId5" Type="http://schemas.openxmlformats.org/officeDocument/2006/relationships/hyperlink" Target="https://github.com/gs1/EPCIS/blob/master/JSON-Schema/README.md" TargetMode="Externa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hyperlink" Target="https://www.jsonschemavalidator.net/" TargetMode="External"/><Relationship Id="rId3" Type="http://schemas.openxmlformats.org/officeDocument/2006/relationships/image" Target="../media/image12.jpeg"/><Relationship Id="rId7" Type="http://schemas.openxmlformats.org/officeDocument/2006/relationships/hyperlink" Target="https://developer.thegdst.org/article/e2h7w3iqcq-check-xml"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ctrTitle"/>
          </p:nvPr>
        </p:nvSpPr>
        <p:spPr>
          <a:xfrm>
            <a:off x="1301441" y="1874572"/>
            <a:ext cx="9144000" cy="7844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55570"/>
              </a:buClr>
              <a:buSzPts val="5500"/>
              <a:buFont typeface="Open Sans"/>
              <a:buNone/>
            </a:pPr>
            <a:r>
              <a:rPr lang="en-GB" dirty="0"/>
              <a:t>Understanding GDST Capability</a:t>
            </a:r>
            <a:endParaRPr dirty="0"/>
          </a:p>
        </p:txBody>
      </p:sp>
      <p:sp>
        <p:nvSpPr>
          <p:cNvPr id="194" name="Google Shape;194;p1"/>
          <p:cNvSpPr txBox="1">
            <a:spLocks noGrp="1"/>
          </p:cNvSpPr>
          <p:nvPr>
            <p:ph type="subTitle" idx="1"/>
          </p:nvPr>
        </p:nvSpPr>
        <p:spPr>
          <a:xfrm>
            <a:off x="1301441" y="2765290"/>
            <a:ext cx="9144000" cy="47380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55570"/>
              </a:buClr>
              <a:buSzPts val="2800"/>
              <a:buNone/>
            </a:pPr>
            <a:r>
              <a:rPr lang="en-GB" dirty="0"/>
              <a:t>John Heggelund</a:t>
            </a:r>
            <a:endParaRPr dirty="0"/>
          </a:p>
        </p:txBody>
      </p:sp>
      <p:sp>
        <p:nvSpPr>
          <p:cNvPr id="195" name="Google Shape;195;p1"/>
          <p:cNvSpPr txBox="1">
            <a:spLocks noGrp="1"/>
          </p:cNvSpPr>
          <p:nvPr>
            <p:ph type="body" idx="2"/>
          </p:nvPr>
        </p:nvSpPr>
        <p:spPr>
          <a:xfrm>
            <a:off x="1301750" y="4012597"/>
            <a:ext cx="4794250" cy="36093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5BA7B0"/>
              </a:buClr>
              <a:buSzPct val="100000"/>
              <a:buNone/>
            </a:pPr>
            <a:r>
              <a:rPr lang="en-GB" dirty="0"/>
              <a:t>02/24/2026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5"/>
          <p:cNvSpPr txBox="1">
            <a:spLocks noGrp="1"/>
          </p:cNvSpPr>
          <p:nvPr>
            <p:ph type="title"/>
          </p:nvPr>
        </p:nvSpPr>
        <p:spPr>
          <a:xfrm>
            <a:off x="838199" y="806512"/>
            <a:ext cx="6440965"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Digital Link (Simple Example)</a:t>
            </a:r>
            <a:endParaRPr dirty="0"/>
          </a:p>
        </p:txBody>
      </p:sp>
      <p:sp>
        <p:nvSpPr>
          <p:cNvPr id="230" name="Google Shape;230;p5"/>
          <p:cNvSpPr txBox="1"/>
          <p:nvPr/>
        </p:nvSpPr>
        <p:spPr>
          <a:xfrm>
            <a:off x="7571232" y="73152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3" name="Google Shape;233;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pic>
        <p:nvPicPr>
          <p:cNvPr id="9" name="Content Placeholder 5">
            <a:extLst>
              <a:ext uri="{FF2B5EF4-FFF2-40B4-BE49-F238E27FC236}">
                <a16:creationId xmlns:a16="http://schemas.microsoft.com/office/drawing/2014/main" id="{F70638F3-557A-6592-865D-773B02FE77B2}"/>
              </a:ext>
            </a:extLst>
          </p:cNvPr>
          <p:cNvPicPr>
            <a:picLocks noChangeAspect="1"/>
          </p:cNvPicPr>
          <p:nvPr/>
        </p:nvPicPr>
        <p:blipFill>
          <a:blip r:embed="rId4"/>
          <a:stretch>
            <a:fillRect/>
          </a:stretch>
        </p:blipFill>
        <p:spPr>
          <a:xfrm>
            <a:off x="356226" y="1426125"/>
            <a:ext cx="7445875" cy="43513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45991157-1E34-12F8-E1D5-5AD3C68BAC1A}"/>
            </a:ext>
          </a:extLst>
        </p:cNvPr>
        <p:cNvGrpSpPr/>
        <p:nvPr/>
      </p:nvGrpSpPr>
      <p:grpSpPr>
        <a:xfrm>
          <a:off x="0" y="0"/>
          <a:ext cx="0" cy="0"/>
          <a:chOff x="0" y="0"/>
          <a:chExt cx="0" cy="0"/>
        </a:xfrm>
      </p:grpSpPr>
      <p:sp>
        <p:nvSpPr>
          <p:cNvPr id="227" name="Google Shape;227;p5">
            <a:extLst>
              <a:ext uri="{FF2B5EF4-FFF2-40B4-BE49-F238E27FC236}">
                <a16:creationId xmlns:a16="http://schemas.microsoft.com/office/drawing/2014/main" id="{D86DE62E-C91D-E0C2-FE7A-AE77F4C4ED76}"/>
              </a:ext>
            </a:extLst>
          </p:cNvPr>
          <p:cNvSpPr txBox="1">
            <a:spLocks noGrp="1"/>
          </p:cNvSpPr>
          <p:nvPr>
            <p:ph type="title"/>
          </p:nvPr>
        </p:nvSpPr>
        <p:spPr>
          <a:xfrm>
            <a:off x="838199" y="806512"/>
            <a:ext cx="6346371"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Digital Link (Expanded Example)</a:t>
            </a:r>
            <a:endParaRPr dirty="0"/>
          </a:p>
        </p:txBody>
      </p:sp>
      <p:sp>
        <p:nvSpPr>
          <p:cNvPr id="230" name="Google Shape;230;p5">
            <a:extLst>
              <a:ext uri="{FF2B5EF4-FFF2-40B4-BE49-F238E27FC236}">
                <a16:creationId xmlns:a16="http://schemas.microsoft.com/office/drawing/2014/main" id="{FC5D405E-CD3F-1429-5883-8F2EF6603F2F}"/>
              </a:ext>
            </a:extLst>
          </p:cNvPr>
          <p:cNvSpPr txBox="1"/>
          <p:nvPr/>
        </p:nvSpPr>
        <p:spPr>
          <a:xfrm>
            <a:off x="7571232" y="73152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3" name="Google Shape;233;p5">
            <a:extLst>
              <a:ext uri="{FF2B5EF4-FFF2-40B4-BE49-F238E27FC236}">
                <a16:creationId xmlns:a16="http://schemas.microsoft.com/office/drawing/2014/main" id="{C971D064-AE5D-E2AE-6E3F-66A31094FBC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pic>
        <p:nvPicPr>
          <p:cNvPr id="2" name="Content Placeholder 7">
            <a:extLst>
              <a:ext uri="{FF2B5EF4-FFF2-40B4-BE49-F238E27FC236}">
                <a16:creationId xmlns:a16="http://schemas.microsoft.com/office/drawing/2014/main" id="{C812D881-00EC-57C1-008C-B0EE86358624}"/>
              </a:ext>
            </a:extLst>
          </p:cNvPr>
          <p:cNvPicPr>
            <a:picLocks noChangeAspect="1"/>
          </p:cNvPicPr>
          <p:nvPr/>
        </p:nvPicPr>
        <p:blipFill>
          <a:blip r:embed="rId4"/>
          <a:stretch>
            <a:fillRect/>
          </a:stretch>
        </p:blipFill>
        <p:spPr>
          <a:xfrm>
            <a:off x="310088" y="1426125"/>
            <a:ext cx="7445875" cy="4351338"/>
          </a:xfrm>
          <a:prstGeom prst="rect">
            <a:avLst/>
          </a:prstGeom>
          <a:noFill/>
          <a:ln>
            <a:noFill/>
          </a:ln>
        </p:spPr>
      </p:pic>
    </p:spTree>
    <p:extLst>
      <p:ext uri="{BB962C8B-B14F-4D97-AF65-F5344CB8AC3E}">
        <p14:creationId xmlns:p14="http://schemas.microsoft.com/office/powerpoint/2010/main" val="59996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101DC589-5431-0DA5-0D60-CF85B370C2E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705552-1F9F-3767-0869-ADD493C965A1}"/>
              </a:ext>
            </a:extLst>
          </p:cNvPr>
          <p:cNvSpPr>
            <a:spLocks noGrp="1"/>
          </p:cNvSpPr>
          <p:nvPr>
            <p:ph type="body" idx="1"/>
          </p:nvPr>
        </p:nvSpPr>
        <p:spPr/>
        <p:txBody>
          <a:bodyPr>
            <a:normAutofit/>
          </a:bodyPr>
          <a:lstStyle/>
          <a:p>
            <a:r>
              <a:rPr lang="en-US" b="1" dirty="0"/>
              <a:t>Landing Event</a:t>
            </a:r>
            <a:r>
              <a:rPr lang="en-US" dirty="0"/>
              <a:t>: Records a wild-caught arriving at port or on land for the first time.</a:t>
            </a:r>
          </a:p>
          <a:p>
            <a:r>
              <a:rPr lang="en-US" b="1" dirty="0"/>
              <a:t>Aggregation Event</a:t>
            </a:r>
            <a:r>
              <a:rPr lang="en-US" dirty="0"/>
              <a:t>: Records products being grouped together for logistical purposes. This process is always reversible, like stacking boxes on a pallet.</a:t>
            </a:r>
          </a:p>
          <a:p>
            <a:r>
              <a:rPr lang="en-US" b="1" dirty="0"/>
              <a:t>Commingling</a:t>
            </a:r>
            <a:r>
              <a:rPr lang="en-US" dirty="0"/>
              <a:t>: Records products being mixed such that they cannot be re-separated. This is irreversible, like mixing different lots of fish into a larger container.</a:t>
            </a:r>
          </a:p>
          <a:p>
            <a:r>
              <a:rPr lang="en-US" b="1" dirty="0"/>
              <a:t>Transshipment</a:t>
            </a:r>
            <a:r>
              <a:rPr lang="en-US" dirty="0"/>
              <a:t>: Records the transfer of products from one vessel to another at sea.</a:t>
            </a:r>
          </a:p>
          <a:p>
            <a:endParaRPr lang="en-US" dirty="0"/>
          </a:p>
        </p:txBody>
      </p:sp>
      <p:sp>
        <p:nvSpPr>
          <p:cNvPr id="239" name="Google Shape;239;p6">
            <a:extLst>
              <a:ext uri="{FF2B5EF4-FFF2-40B4-BE49-F238E27FC236}">
                <a16:creationId xmlns:a16="http://schemas.microsoft.com/office/drawing/2014/main" id="{C6EFFAB6-382B-6E96-CC61-FCC8FA4A55F5}"/>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Events</a:t>
            </a:r>
            <a:endParaRPr dirty="0"/>
          </a:p>
        </p:txBody>
      </p:sp>
      <p:sp>
        <p:nvSpPr>
          <p:cNvPr id="240" name="Google Shape;240;p6">
            <a:extLst>
              <a:ext uri="{FF2B5EF4-FFF2-40B4-BE49-F238E27FC236}">
                <a16:creationId xmlns:a16="http://schemas.microsoft.com/office/drawing/2014/main" id="{1AAF4336-C854-F3D0-799E-D4C4A4EBECB1}"/>
              </a:ext>
            </a:extLst>
          </p:cNvPr>
          <p:cNvSpPr txBox="1">
            <a:spLocks noGrp="1"/>
          </p:cNvSpPr>
          <p:nvPr>
            <p:ph type="body" idx="2"/>
          </p:nvPr>
        </p:nvSpPr>
        <p:spPr>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1000"/>
              </a:spcBef>
              <a:spcAft>
                <a:spcPts val="0"/>
              </a:spcAft>
              <a:buClr>
                <a:srgbClr val="042D3B"/>
              </a:buClr>
              <a:buSzPts val="1400"/>
              <a:buFont typeface="Arial" panose="020B0604020202020204" pitchFamily="34" charset="0"/>
              <a:buChar char="•"/>
            </a:pPr>
            <a:r>
              <a:rPr lang="en-US" sz="1400" b="1" dirty="0" err="1"/>
              <a:t>MATCH_anyEPCClass</a:t>
            </a:r>
            <a:r>
              <a:rPr lang="en-US" sz="1400" dirty="0"/>
              <a:t>: Return all events involving a specific lot.</a:t>
            </a:r>
          </a:p>
          <a:p>
            <a:pPr marL="285750" lvl="0" indent="-285750" algn="l" rtl="0">
              <a:lnSpc>
                <a:spcPct val="90000"/>
              </a:lnSpc>
              <a:spcBef>
                <a:spcPts val="1000"/>
              </a:spcBef>
              <a:spcAft>
                <a:spcPts val="0"/>
              </a:spcAft>
              <a:buClr>
                <a:srgbClr val="042D3B"/>
              </a:buClr>
              <a:buSzPts val="1400"/>
              <a:buFont typeface="Arial" panose="020B0604020202020204" pitchFamily="34" charset="0"/>
              <a:buChar char="•"/>
            </a:pPr>
            <a:r>
              <a:rPr lang="en-US" sz="1400" b="1" dirty="0" err="1"/>
              <a:t>LT_eventTime</a:t>
            </a:r>
            <a:r>
              <a:rPr lang="en-US" sz="1400" dirty="0"/>
              <a:t>: Return all events less than a specific time.</a:t>
            </a:r>
          </a:p>
          <a:p>
            <a:pPr marL="285750" lvl="0" indent="-285750" algn="l" rtl="0">
              <a:lnSpc>
                <a:spcPct val="90000"/>
              </a:lnSpc>
              <a:spcBef>
                <a:spcPts val="1000"/>
              </a:spcBef>
              <a:spcAft>
                <a:spcPts val="0"/>
              </a:spcAft>
              <a:buClr>
                <a:srgbClr val="042D3B"/>
              </a:buClr>
              <a:buSzPts val="1400"/>
              <a:buFont typeface="Arial" panose="020B0604020202020204" pitchFamily="34" charset="0"/>
              <a:buChar char="•"/>
            </a:pPr>
            <a:r>
              <a:rPr lang="en-US" sz="1400" b="1" dirty="0" err="1"/>
              <a:t>GT_eventTime</a:t>
            </a:r>
            <a:r>
              <a:rPr lang="en-US" sz="1400" dirty="0"/>
              <a:t>: Return all events greater than a specific time.</a:t>
            </a:r>
          </a:p>
          <a:p>
            <a:pPr marL="285750" lvl="0" indent="-285750" algn="l" rtl="0">
              <a:lnSpc>
                <a:spcPct val="90000"/>
              </a:lnSpc>
              <a:spcBef>
                <a:spcPts val="1000"/>
              </a:spcBef>
              <a:spcAft>
                <a:spcPts val="0"/>
              </a:spcAft>
              <a:buClr>
                <a:srgbClr val="042D3B"/>
              </a:buClr>
              <a:buSzPts val="1400"/>
              <a:buFont typeface="Arial" panose="020B0604020202020204" pitchFamily="34" charset="0"/>
              <a:buChar char="•"/>
            </a:pPr>
            <a:r>
              <a:rPr lang="en-US" sz="1400" b="1" dirty="0" err="1"/>
              <a:t>EQ_bizStep</a:t>
            </a:r>
            <a:r>
              <a:rPr lang="en-US" sz="1400" dirty="0"/>
              <a:t>: Return all events with the specified business step, such as packing, unpacking, shipping, or receiving</a:t>
            </a:r>
          </a:p>
          <a:p>
            <a:pPr marL="285750" lvl="0" indent="-285750" algn="l" rtl="0">
              <a:lnSpc>
                <a:spcPct val="90000"/>
              </a:lnSpc>
              <a:spcBef>
                <a:spcPts val="1000"/>
              </a:spcBef>
              <a:spcAft>
                <a:spcPts val="0"/>
              </a:spcAft>
              <a:buClr>
                <a:srgbClr val="042D3B"/>
              </a:buClr>
              <a:buSzPts val="1400"/>
              <a:buFont typeface="Arial" panose="020B0604020202020204" pitchFamily="34" charset="0"/>
              <a:buChar char="•"/>
            </a:pPr>
            <a:endParaRPr lang="en-US" sz="1400" dirty="0"/>
          </a:p>
        </p:txBody>
      </p:sp>
      <p:sp>
        <p:nvSpPr>
          <p:cNvPr id="241" name="Google Shape;241;p6">
            <a:extLst>
              <a:ext uri="{FF2B5EF4-FFF2-40B4-BE49-F238E27FC236}">
                <a16:creationId xmlns:a16="http://schemas.microsoft.com/office/drawing/2014/main" id="{73DA7640-4DD1-5F09-203E-DCEAD337A232}"/>
              </a:ext>
            </a:extLst>
          </p:cNvPr>
          <p:cNvSpPr txBox="1">
            <a:spLocks noGrp="1"/>
          </p:cNvSpPr>
          <p:nvPr>
            <p:ph type="subTitle" idx="3"/>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BA7B0"/>
              </a:buClr>
              <a:buSzPts val="2400"/>
              <a:buNone/>
            </a:pPr>
            <a:r>
              <a:rPr lang="en-GB" dirty="0"/>
              <a:t>Returns events matching the provided query parameters</a:t>
            </a:r>
            <a:endParaRPr dirty="0"/>
          </a:p>
        </p:txBody>
      </p:sp>
      <p:pic>
        <p:nvPicPr>
          <p:cNvPr id="243" name="Google Shape;243;p6">
            <a:extLst>
              <a:ext uri="{FF2B5EF4-FFF2-40B4-BE49-F238E27FC236}">
                <a16:creationId xmlns:a16="http://schemas.microsoft.com/office/drawing/2014/main" id="{E32C4A41-1E7B-E7AA-54D6-8380E04F3FB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Tree>
    <p:extLst>
      <p:ext uri="{BB962C8B-B14F-4D97-AF65-F5344CB8AC3E}">
        <p14:creationId xmlns:p14="http://schemas.microsoft.com/office/powerpoint/2010/main" val="53540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120DC0FB-C018-5B7E-8EF4-EA5CDE2619A7}"/>
            </a:ext>
          </a:extLst>
        </p:cNvPr>
        <p:cNvGrpSpPr/>
        <p:nvPr/>
      </p:nvGrpSpPr>
      <p:grpSpPr>
        <a:xfrm>
          <a:off x="0" y="0"/>
          <a:ext cx="0" cy="0"/>
          <a:chOff x="0" y="0"/>
          <a:chExt cx="0" cy="0"/>
        </a:xfrm>
      </p:grpSpPr>
      <p:sp>
        <p:nvSpPr>
          <p:cNvPr id="227" name="Google Shape;227;p5">
            <a:extLst>
              <a:ext uri="{FF2B5EF4-FFF2-40B4-BE49-F238E27FC236}">
                <a16:creationId xmlns:a16="http://schemas.microsoft.com/office/drawing/2014/main" id="{EC6ED5C8-8988-11F4-965A-E8EFC48F7E42}"/>
              </a:ext>
            </a:extLst>
          </p:cNvPr>
          <p:cNvSpPr txBox="1">
            <a:spLocks noGrp="1"/>
          </p:cNvSpPr>
          <p:nvPr>
            <p:ph type="title"/>
          </p:nvPr>
        </p:nvSpPr>
        <p:spPr>
          <a:xfrm>
            <a:off x="838200" y="806512"/>
            <a:ext cx="4511040"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Events Example</a:t>
            </a:r>
            <a:endParaRPr dirty="0"/>
          </a:p>
        </p:txBody>
      </p:sp>
      <p:sp>
        <p:nvSpPr>
          <p:cNvPr id="230" name="Google Shape;230;p5">
            <a:extLst>
              <a:ext uri="{FF2B5EF4-FFF2-40B4-BE49-F238E27FC236}">
                <a16:creationId xmlns:a16="http://schemas.microsoft.com/office/drawing/2014/main" id="{BA481D93-8B73-8F34-F0F5-7DA44B13F721}"/>
              </a:ext>
            </a:extLst>
          </p:cNvPr>
          <p:cNvSpPr txBox="1"/>
          <p:nvPr/>
        </p:nvSpPr>
        <p:spPr>
          <a:xfrm>
            <a:off x="7571232" y="73152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3" name="Google Shape;233;p5">
            <a:extLst>
              <a:ext uri="{FF2B5EF4-FFF2-40B4-BE49-F238E27FC236}">
                <a16:creationId xmlns:a16="http://schemas.microsoft.com/office/drawing/2014/main" id="{4690159C-CFDF-AC5F-2178-2CBEA2E765D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pic>
        <p:nvPicPr>
          <p:cNvPr id="2" name="Content Placeholder 7">
            <a:extLst>
              <a:ext uri="{FF2B5EF4-FFF2-40B4-BE49-F238E27FC236}">
                <a16:creationId xmlns:a16="http://schemas.microsoft.com/office/drawing/2014/main" id="{79E6D536-4F9C-8102-FB02-6CCDDDEB67EB}"/>
              </a:ext>
            </a:extLst>
          </p:cNvPr>
          <p:cNvPicPr>
            <a:picLocks noChangeAspect="1"/>
          </p:cNvPicPr>
          <p:nvPr/>
        </p:nvPicPr>
        <p:blipFill>
          <a:blip r:embed="rId4"/>
          <a:stretch>
            <a:fillRect/>
          </a:stretch>
        </p:blipFill>
        <p:spPr>
          <a:xfrm>
            <a:off x="129002" y="1426125"/>
            <a:ext cx="7771908" cy="4351338"/>
          </a:xfrm>
          <a:prstGeom prst="rect">
            <a:avLst/>
          </a:prstGeom>
          <a:noFill/>
          <a:ln>
            <a:noFill/>
          </a:ln>
        </p:spPr>
      </p:pic>
    </p:spTree>
    <p:extLst>
      <p:ext uri="{BB962C8B-B14F-4D97-AF65-F5344CB8AC3E}">
        <p14:creationId xmlns:p14="http://schemas.microsoft.com/office/powerpoint/2010/main" val="2068437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0D1A2AA2-7F75-3051-5BF7-4B34E65AB21A}"/>
            </a:ext>
          </a:extLst>
        </p:cNvPr>
        <p:cNvGrpSpPr/>
        <p:nvPr/>
      </p:nvGrpSpPr>
      <p:grpSpPr>
        <a:xfrm>
          <a:off x="0" y="0"/>
          <a:ext cx="0" cy="0"/>
          <a:chOff x="0" y="0"/>
          <a:chExt cx="0" cy="0"/>
        </a:xfrm>
      </p:grpSpPr>
      <p:sp>
        <p:nvSpPr>
          <p:cNvPr id="227" name="Google Shape;227;p5">
            <a:extLst>
              <a:ext uri="{FF2B5EF4-FFF2-40B4-BE49-F238E27FC236}">
                <a16:creationId xmlns:a16="http://schemas.microsoft.com/office/drawing/2014/main" id="{728879D0-8388-6869-E1C7-C177A0D251A6}"/>
              </a:ext>
            </a:extLst>
          </p:cNvPr>
          <p:cNvSpPr txBox="1">
            <a:spLocks noGrp="1"/>
          </p:cNvSpPr>
          <p:nvPr>
            <p:ph type="title"/>
          </p:nvPr>
        </p:nvSpPr>
        <p:spPr>
          <a:xfrm>
            <a:off x="838200" y="806512"/>
            <a:ext cx="4511040"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Events Example</a:t>
            </a:r>
            <a:endParaRPr dirty="0"/>
          </a:p>
        </p:txBody>
      </p:sp>
      <p:sp>
        <p:nvSpPr>
          <p:cNvPr id="230" name="Google Shape;230;p5">
            <a:extLst>
              <a:ext uri="{FF2B5EF4-FFF2-40B4-BE49-F238E27FC236}">
                <a16:creationId xmlns:a16="http://schemas.microsoft.com/office/drawing/2014/main" id="{308CB78A-A673-8D5E-4743-FACF90D93E4F}"/>
              </a:ext>
            </a:extLst>
          </p:cNvPr>
          <p:cNvSpPr txBox="1"/>
          <p:nvPr/>
        </p:nvSpPr>
        <p:spPr>
          <a:xfrm>
            <a:off x="7571232" y="73152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3" name="Google Shape;233;p5">
            <a:extLst>
              <a:ext uri="{FF2B5EF4-FFF2-40B4-BE49-F238E27FC236}">
                <a16:creationId xmlns:a16="http://schemas.microsoft.com/office/drawing/2014/main" id="{AA84A23B-73A1-B372-6254-4639F6AC1CB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pic>
        <p:nvPicPr>
          <p:cNvPr id="4" name="Content Placeholder 5">
            <a:extLst>
              <a:ext uri="{FF2B5EF4-FFF2-40B4-BE49-F238E27FC236}">
                <a16:creationId xmlns:a16="http://schemas.microsoft.com/office/drawing/2014/main" id="{FDD89613-D46F-2A46-13E0-19569759C558}"/>
              </a:ext>
            </a:extLst>
          </p:cNvPr>
          <p:cNvPicPr>
            <a:picLocks noChangeAspect="1"/>
          </p:cNvPicPr>
          <p:nvPr/>
        </p:nvPicPr>
        <p:blipFill>
          <a:blip r:embed="rId4"/>
          <a:stretch>
            <a:fillRect/>
          </a:stretch>
        </p:blipFill>
        <p:spPr>
          <a:xfrm>
            <a:off x="119984" y="1426125"/>
            <a:ext cx="7771908" cy="4351338"/>
          </a:xfrm>
          <a:prstGeom prst="rect">
            <a:avLst/>
          </a:prstGeom>
          <a:noFill/>
          <a:ln>
            <a:noFill/>
          </a:ln>
        </p:spPr>
      </p:pic>
    </p:spTree>
    <p:extLst>
      <p:ext uri="{BB962C8B-B14F-4D97-AF65-F5344CB8AC3E}">
        <p14:creationId xmlns:p14="http://schemas.microsoft.com/office/powerpoint/2010/main" val="262287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EF461FA7-33FF-0CB6-1357-D6F4766797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7E0CE4-A44E-F185-716E-7F950FC2498D}"/>
              </a:ext>
            </a:extLst>
          </p:cNvPr>
          <p:cNvSpPr>
            <a:spLocks noGrp="1"/>
          </p:cNvSpPr>
          <p:nvPr>
            <p:ph type="body" idx="1"/>
          </p:nvPr>
        </p:nvSpPr>
        <p:spPr/>
        <p:txBody>
          <a:bodyPr/>
          <a:lstStyle/>
          <a:p>
            <a:r>
              <a:rPr lang="en-US" dirty="0"/>
              <a:t>Product Types</a:t>
            </a:r>
          </a:p>
          <a:p>
            <a:r>
              <a:rPr lang="en-US" dirty="0"/>
              <a:t>Locations</a:t>
            </a:r>
          </a:p>
          <a:p>
            <a:r>
              <a:rPr lang="en-US" dirty="0"/>
              <a:t>Trading Parties</a:t>
            </a:r>
          </a:p>
        </p:txBody>
      </p:sp>
      <p:sp>
        <p:nvSpPr>
          <p:cNvPr id="239" name="Google Shape;239;p6">
            <a:extLst>
              <a:ext uri="{FF2B5EF4-FFF2-40B4-BE49-F238E27FC236}">
                <a16:creationId xmlns:a16="http://schemas.microsoft.com/office/drawing/2014/main" id="{26A3E0C3-F2CE-11FE-6E7B-8FBBA139E9EB}"/>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Master data</a:t>
            </a:r>
            <a:endParaRPr dirty="0"/>
          </a:p>
        </p:txBody>
      </p:sp>
      <p:sp>
        <p:nvSpPr>
          <p:cNvPr id="240" name="Google Shape;240;p6">
            <a:extLst>
              <a:ext uri="{FF2B5EF4-FFF2-40B4-BE49-F238E27FC236}">
                <a16:creationId xmlns:a16="http://schemas.microsoft.com/office/drawing/2014/main" id="{83E5BEA8-8B2E-6C32-21F0-C2CFDBB66023}"/>
              </a:ext>
            </a:extLst>
          </p:cNvPr>
          <p:cNvSpPr txBox="1">
            <a:spLocks noGrp="1"/>
          </p:cNvSpPr>
          <p:nvPr>
            <p:ph type="body" idx="2"/>
          </p:nvPr>
        </p:nvSpPr>
        <p:spPr>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1000"/>
              </a:spcBef>
              <a:spcAft>
                <a:spcPts val="0"/>
              </a:spcAft>
              <a:buClr>
                <a:srgbClr val="042D3B"/>
              </a:buClr>
              <a:buSzPts val="1400"/>
              <a:buFont typeface="Arial" panose="020B0604020202020204" pitchFamily="34" charset="0"/>
              <a:buChar char="•"/>
            </a:pPr>
            <a:r>
              <a:rPr lang="en-US" sz="1400" dirty="0"/>
              <a:t>/</a:t>
            </a:r>
            <a:r>
              <a:rPr lang="en-US" sz="1400" dirty="0" err="1"/>
              <a:t>masterData</a:t>
            </a:r>
            <a:r>
              <a:rPr lang="en-US" sz="1400" dirty="0"/>
              <a:t>/products/abc-123</a:t>
            </a:r>
          </a:p>
          <a:p>
            <a:pPr marL="285750" indent="-285750">
              <a:buSzPts val="1400"/>
              <a:buFont typeface="Arial" panose="020B0604020202020204" pitchFamily="34" charset="0"/>
              <a:buChar char="•"/>
            </a:pPr>
            <a:r>
              <a:rPr lang="en-US" sz="1400" dirty="0"/>
              <a:t>/</a:t>
            </a:r>
            <a:r>
              <a:rPr lang="en-US" sz="1400" dirty="0" err="1"/>
              <a:t>masterData</a:t>
            </a:r>
            <a:r>
              <a:rPr lang="en-US" sz="1400" dirty="0"/>
              <a:t>/locations/123</a:t>
            </a:r>
          </a:p>
          <a:p>
            <a:pPr marL="285750" indent="-285750">
              <a:buSzPts val="1400"/>
              <a:buFont typeface="Arial" panose="020B0604020202020204" pitchFamily="34" charset="0"/>
              <a:buChar char="•"/>
            </a:pPr>
            <a:r>
              <a:rPr lang="en-US" sz="1400" dirty="0"/>
              <a:t>/</a:t>
            </a:r>
            <a:r>
              <a:rPr lang="en-US" sz="1400" dirty="0" err="1"/>
              <a:t>masterData</a:t>
            </a:r>
            <a:r>
              <a:rPr lang="en-US" sz="1400" dirty="0"/>
              <a:t>/</a:t>
            </a:r>
            <a:r>
              <a:rPr lang="en-US" sz="1400" dirty="0" err="1"/>
              <a:t>tradingParties</a:t>
            </a:r>
            <a:r>
              <a:rPr lang="en-US" sz="1400" dirty="0"/>
              <a:t>/456</a:t>
            </a:r>
          </a:p>
          <a:p>
            <a:pPr marL="285750" lvl="0" indent="-285750" algn="l" rtl="0">
              <a:lnSpc>
                <a:spcPct val="90000"/>
              </a:lnSpc>
              <a:spcBef>
                <a:spcPts val="1000"/>
              </a:spcBef>
              <a:spcAft>
                <a:spcPts val="0"/>
              </a:spcAft>
              <a:buClr>
                <a:srgbClr val="042D3B"/>
              </a:buClr>
              <a:buSzPts val="1400"/>
              <a:buFont typeface="Arial" panose="020B0604020202020204" pitchFamily="34" charset="0"/>
              <a:buChar char="•"/>
            </a:pPr>
            <a:endParaRPr lang="en-US" sz="1400" dirty="0"/>
          </a:p>
        </p:txBody>
      </p:sp>
      <p:sp>
        <p:nvSpPr>
          <p:cNvPr id="241" name="Google Shape;241;p6">
            <a:extLst>
              <a:ext uri="{FF2B5EF4-FFF2-40B4-BE49-F238E27FC236}">
                <a16:creationId xmlns:a16="http://schemas.microsoft.com/office/drawing/2014/main" id="{64DF5283-449B-B3CC-5AF4-6DA32380B372}"/>
              </a:ext>
            </a:extLst>
          </p:cNvPr>
          <p:cNvSpPr txBox="1">
            <a:spLocks noGrp="1"/>
          </p:cNvSpPr>
          <p:nvPr>
            <p:ph type="subTitle" idx="3"/>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BA7B0"/>
              </a:buClr>
              <a:buSzPts val="2400"/>
              <a:buNone/>
            </a:pPr>
            <a:r>
              <a:rPr lang="en-GB" dirty="0"/>
              <a:t>Returns master data for requested resource</a:t>
            </a:r>
            <a:endParaRPr dirty="0"/>
          </a:p>
        </p:txBody>
      </p:sp>
      <p:pic>
        <p:nvPicPr>
          <p:cNvPr id="243" name="Google Shape;243;p6">
            <a:extLst>
              <a:ext uri="{FF2B5EF4-FFF2-40B4-BE49-F238E27FC236}">
                <a16:creationId xmlns:a16="http://schemas.microsoft.com/office/drawing/2014/main" id="{E562D0DB-5E4D-9807-79A5-AEE420FF2D3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Tree>
    <p:extLst>
      <p:ext uri="{BB962C8B-B14F-4D97-AF65-F5344CB8AC3E}">
        <p14:creationId xmlns:p14="http://schemas.microsoft.com/office/powerpoint/2010/main" val="249351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E09A72BB-B5E8-0D12-164E-662D431F4BCA}"/>
            </a:ext>
          </a:extLst>
        </p:cNvPr>
        <p:cNvGrpSpPr/>
        <p:nvPr/>
      </p:nvGrpSpPr>
      <p:grpSpPr>
        <a:xfrm>
          <a:off x="0" y="0"/>
          <a:ext cx="0" cy="0"/>
          <a:chOff x="0" y="0"/>
          <a:chExt cx="0" cy="0"/>
        </a:xfrm>
      </p:grpSpPr>
      <p:sp>
        <p:nvSpPr>
          <p:cNvPr id="227" name="Google Shape;227;p5">
            <a:extLst>
              <a:ext uri="{FF2B5EF4-FFF2-40B4-BE49-F238E27FC236}">
                <a16:creationId xmlns:a16="http://schemas.microsoft.com/office/drawing/2014/main" id="{4B12F218-3093-8150-6159-2D0D80AD8C72}"/>
              </a:ext>
            </a:extLst>
          </p:cNvPr>
          <p:cNvSpPr txBox="1">
            <a:spLocks noGrp="1"/>
          </p:cNvSpPr>
          <p:nvPr>
            <p:ph type="title"/>
          </p:nvPr>
        </p:nvSpPr>
        <p:spPr>
          <a:xfrm>
            <a:off x="838199" y="806512"/>
            <a:ext cx="5531069" cy="61961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570"/>
              </a:buClr>
              <a:buSzPts val="3600"/>
              <a:buFont typeface="Open Sans"/>
              <a:buNone/>
            </a:pPr>
            <a:r>
              <a:rPr lang="en-GB" dirty="0"/>
              <a:t>Master Data (Simple Example)</a:t>
            </a:r>
            <a:endParaRPr dirty="0"/>
          </a:p>
        </p:txBody>
      </p:sp>
      <p:sp>
        <p:nvSpPr>
          <p:cNvPr id="230" name="Google Shape;230;p5">
            <a:extLst>
              <a:ext uri="{FF2B5EF4-FFF2-40B4-BE49-F238E27FC236}">
                <a16:creationId xmlns:a16="http://schemas.microsoft.com/office/drawing/2014/main" id="{39D4A9FA-E473-8CBD-512A-1246D2421E7C}"/>
              </a:ext>
            </a:extLst>
          </p:cNvPr>
          <p:cNvSpPr txBox="1"/>
          <p:nvPr/>
        </p:nvSpPr>
        <p:spPr>
          <a:xfrm>
            <a:off x="7571232" y="73152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3" name="Google Shape;233;p5">
            <a:extLst>
              <a:ext uri="{FF2B5EF4-FFF2-40B4-BE49-F238E27FC236}">
                <a16:creationId xmlns:a16="http://schemas.microsoft.com/office/drawing/2014/main" id="{69EF5C4D-E00E-E718-178A-15BB851D2DB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pic>
        <p:nvPicPr>
          <p:cNvPr id="3" name="Content Placeholder 5">
            <a:extLst>
              <a:ext uri="{FF2B5EF4-FFF2-40B4-BE49-F238E27FC236}">
                <a16:creationId xmlns:a16="http://schemas.microsoft.com/office/drawing/2014/main" id="{F0845AB8-9E0F-426D-408D-982F0AD76A77}"/>
              </a:ext>
            </a:extLst>
          </p:cNvPr>
          <p:cNvPicPr>
            <a:picLocks noChangeAspect="1"/>
          </p:cNvPicPr>
          <p:nvPr/>
        </p:nvPicPr>
        <p:blipFill>
          <a:blip r:embed="rId4"/>
          <a:stretch>
            <a:fillRect/>
          </a:stretch>
        </p:blipFill>
        <p:spPr>
          <a:xfrm>
            <a:off x="0" y="1426125"/>
            <a:ext cx="9509432" cy="4351338"/>
          </a:xfrm>
          <a:prstGeom prst="rect">
            <a:avLst/>
          </a:prstGeom>
          <a:noFill/>
          <a:ln>
            <a:noFill/>
          </a:ln>
        </p:spPr>
      </p:pic>
    </p:spTree>
    <p:extLst>
      <p:ext uri="{BB962C8B-B14F-4D97-AF65-F5344CB8AC3E}">
        <p14:creationId xmlns:p14="http://schemas.microsoft.com/office/powerpoint/2010/main" val="296015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71A345BC-C5CF-9BF9-DD58-8AA8366878E8}"/>
            </a:ext>
          </a:extLst>
        </p:cNvPr>
        <p:cNvGrpSpPr/>
        <p:nvPr/>
      </p:nvGrpSpPr>
      <p:grpSpPr>
        <a:xfrm>
          <a:off x="0" y="0"/>
          <a:ext cx="0" cy="0"/>
          <a:chOff x="0" y="0"/>
          <a:chExt cx="0" cy="0"/>
        </a:xfrm>
      </p:grpSpPr>
      <p:sp>
        <p:nvSpPr>
          <p:cNvPr id="227" name="Google Shape;227;p5">
            <a:extLst>
              <a:ext uri="{FF2B5EF4-FFF2-40B4-BE49-F238E27FC236}">
                <a16:creationId xmlns:a16="http://schemas.microsoft.com/office/drawing/2014/main" id="{ECD46FC9-E312-7732-54A6-F93D0A670D32}"/>
              </a:ext>
            </a:extLst>
          </p:cNvPr>
          <p:cNvSpPr txBox="1">
            <a:spLocks noGrp="1"/>
          </p:cNvSpPr>
          <p:nvPr>
            <p:ph type="title"/>
          </p:nvPr>
        </p:nvSpPr>
        <p:spPr>
          <a:xfrm>
            <a:off x="838199" y="806512"/>
            <a:ext cx="5531069"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Master Data (Example)</a:t>
            </a:r>
            <a:endParaRPr dirty="0"/>
          </a:p>
        </p:txBody>
      </p:sp>
      <p:sp>
        <p:nvSpPr>
          <p:cNvPr id="230" name="Google Shape;230;p5">
            <a:extLst>
              <a:ext uri="{FF2B5EF4-FFF2-40B4-BE49-F238E27FC236}">
                <a16:creationId xmlns:a16="http://schemas.microsoft.com/office/drawing/2014/main" id="{CBB164BD-02D1-9AF6-4202-CDD5A280E2A2}"/>
              </a:ext>
            </a:extLst>
          </p:cNvPr>
          <p:cNvSpPr txBox="1"/>
          <p:nvPr/>
        </p:nvSpPr>
        <p:spPr>
          <a:xfrm>
            <a:off x="7571232" y="73152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3" name="Google Shape;233;p5">
            <a:extLst>
              <a:ext uri="{FF2B5EF4-FFF2-40B4-BE49-F238E27FC236}">
                <a16:creationId xmlns:a16="http://schemas.microsoft.com/office/drawing/2014/main" id="{259931DD-99E7-5E98-ECE4-75E06D96006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pic>
        <p:nvPicPr>
          <p:cNvPr id="2" name="Content Placeholder 9">
            <a:extLst>
              <a:ext uri="{FF2B5EF4-FFF2-40B4-BE49-F238E27FC236}">
                <a16:creationId xmlns:a16="http://schemas.microsoft.com/office/drawing/2014/main" id="{35CA2330-2C7E-CF6C-633D-017660572825}"/>
              </a:ext>
            </a:extLst>
          </p:cNvPr>
          <p:cNvPicPr>
            <a:picLocks noChangeAspect="1"/>
          </p:cNvPicPr>
          <p:nvPr/>
        </p:nvPicPr>
        <p:blipFill>
          <a:blip r:embed="rId4"/>
          <a:stretch>
            <a:fillRect/>
          </a:stretch>
        </p:blipFill>
        <p:spPr>
          <a:xfrm>
            <a:off x="572438" y="1954946"/>
            <a:ext cx="8089587" cy="3164316"/>
          </a:xfrm>
          <a:prstGeom prst="rect">
            <a:avLst/>
          </a:prstGeom>
          <a:noFill/>
          <a:ln>
            <a:noFill/>
          </a:ln>
        </p:spPr>
      </p:pic>
    </p:spTree>
    <p:extLst>
      <p:ext uri="{BB962C8B-B14F-4D97-AF65-F5344CB8AC3E}">
        <p14:creationId xmlns:p14="http://schemas.microsoft.com/office/powerpoint/2010/main" val="1862394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5"/>
          <p:cNvSpPr txBox="1">
            <a:spLocks noGrp="1"/>
          </p:cNvSpPr>
          <p:nvPr>
            <p:ph type="title"/>
          </p:nvPr>
        </p:nvSpPr>
        <p:spPr>
          <a:xfrm>
            <a:off x="838200" y="806512"/>
            <a:ext cx="4511040"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Traceback</a:t>
            </a:r>
            <a:endParaRPr dirty="0"/>
          </a:p>
        </p:txBody>
      </p:sp>
      <p:sp>
        <p:nvSpPr>
          <p:cNvPr id="228" name="Google Shape;228;p5"/>
          <p:cNvSpPr txBox="1">
            <a:spLocks noGrp="1"/>
          </p:cNvSpPr>
          <p:nvPr>
            <p:ph type="body" idx="1"/>
          </p:nvPr>
        </p:nvSpPr>
        <p:spPr>
          <a:xfrm>
            <a:off x="838200" y="1746795"/>
            <a:ext cx="4103451"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1000"/>
              </a:spcBef>
              <a:spcAft>
                <a:spcPts val="0"/>
              </a:spcAft>
              <a:buClr>
                <a:srgbClr val="042D3B"/>
              </a:buClr>
              <a:buSzPts val="1400"/>
              <a:buFont typeface="Arial" panose="020B0604020202020204" pitchFamily="34" charset="0"/>
              <a:buChar char="•"/>
            </a:pPr>
            <a:r>
              <a:rPr lang="en-US" dirty="0"/>
              <a:t>Get all the data related to one or more products and their input or child products.</a:t>
            </a:r>
          </a:p>
          <a:p>
            <a:pPr marL="285750" lvl="0" indent="-285750" algn="l" rtl="0">
              <a:lnSpc>
                <a:spcPct val="90000"/>
              </a:lnSpc>
              <a:spcBef>
                <a:spcPts val="1000"/>
              </a:spcBef>
              <a:spcAft>
                <a:spcPts val="0"/>
              </a:spcAft>
              <a:buClr>
                <a:srgbClr val="042D3B"/>
              </a:buClr>
              <a:buSzPts val="1400"/>
              <a:buFont typeface="Arial" panose="020B0604020202020204" pitchFamily="34" charset="0"/>
              <a:buChar char="•"/>
            </a:pPr>
            <a:r>
              <a:rPr lang="en-US" dirty="0"/>
              <a:t>Involves multiple queries</a:t>
            </a:r>
          </a:p>
          <a:p>
            <a:pPr marL="742950" lvl="1" indent="-285750">
              <a:spcBef>
                <a:spcPts val="1000"/>
              </a:spcBef>
              <a:buSzPts val="1400"/>
            </a:pPr>
            <a:r>
              <a:rPr lang="en-US" sz="1400" dirty="0">
                <a:latin typeface="Open Sans" panose="020B0606030504020204" pitchFamily="34" charset="0"/>
                <a:ea typeface="Open Sans" panose="020B0606030504020204" pitchFamily="34" charset="0"/>
                <a:cs typeface="Open Sans" panose="020B0606030504020204" pitchFamily="34" charset="0"/>
              </a:rPr>
              <a:t>Resolves digital links</a:t>
            </a:r>
          </a:p>
          <a:p>
            <a:pPr marL="742950" lvl="1" indent="-285750">
              <a:spcBef>
                <a:spcPts val="1000"/>
              </a:spcBef>
              <a:buSzPts val="1400"/>
            </a:pPr>
            <a:r>
              <a:rPr lang="en-US" sz="1400" dirty="0">
                <a:latin typeface="Open Sans" panose="020B0606030504020204" pitchFamily="34" charset="0"/>
                <a:ea typeface="Open Sans" panose="020B0606030504020204" pitchFamily="34" charset="0"/>
                <a:cs typeface="Open Sans" panose="020B0606030504020204" pitchFamily="34" charset="0"/>
              </a:rPr>
              <a:t>Resolve master data</a:t>
            </a:r>
          </a:p>
          <a:p>
            <a:pPr marL="742950" lvl="1" indent="-285750">
              <a:spcBef>
                <a:spcPts val="1000"/>
              </a:spcBef>
              <a:buSzPts val="1400"/>
            </a:pPr>
            <a:r>
              <a:rPr lang="en-US" sz="1400" dirty="0">
                <a:latin typeface="Open Sans" panose="020B0606030504020204" pitchFamily="34" charset="0"/>
                <a:ea typeface="Open Sans" panose="020B0606030504020204" pitchFamily="34" charset="0"/>
                <a:cs typeface="Open Sans" panose="020B0606030504020204" pitchFamily="34" charset="0"/>
              </a:rPr>
              <a:t>Query for events</a:t>
            </a:r>
          </a:p>
          <a:p>
            <a:pPr marL="742950" lvl="1" indent="-285750">
              <a:spcBef>
                <a:spcPts val="1000"/>
              </a:spcBef>
              <a:buSzPts val="1400"/>
            </a:pPr>
            <a:r>
              <a:rPr lang="en-US" sz="1400" dirty="0">
                <a:latin typeface="Open Sans" panose="020B0606030504020204" pitchFamily="34" charset="0"/>
                <a:ea typeface="Open Sans" panose="020B0606030504020204" pitchFamily="34" charset="0"/>
                <a:cs typeface="Open Sans" panose="020B0606030504020204" pitchFamily="34" charset="0"/>
              </a:rPr>
              <a:t>Repeat recursively for each input and child product</a:t>
            </a:r>
            <a:endParaRPr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30" name="Google Shape;230;p5"/>
          <p:cNvSpPr txBox="1"/>
          <p:nvPr/>
        </p:nvSpPr>
        <p:spPr>
          <a:xfrm>
            <a:off x="7571232" y="73152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3" name="Google Shape;233;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pic>
        <p:nvPicPr>
          <p:cNvPr id="5" name="Picture 4">
            <a:extLst>
              <a:ext uri="{FF2B5EF4-FFF2-40B4-BE49-F238E27FC236}">
                <a16:creationId xmlns:a16="http://schemas.microsoft.com/office/drawing/2014/main" id="{941858FD-D3A8-20F6-7F68-6AE1DA987E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2842" y="806512"/>
            <a:ext cx="4566242" cy="53901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5DC5D0FC-01CD-A5DD-2318-B1F522713825}"/>
            </a:ext>
          </a:extLst>
        </p:cNvPr>
        <p:cNvGrpSpPr/>
        <p:nvPr/>
      </p:nvGrpSpPr>
      <p:grpSpPr>
        <a:xfrm>
          <a:off x="0" y="0"/>
          <a:ext cx="0" cy="0"/>
          <a:chOff x="0" y="0"/>
          <a:chExt cx="0" cy="0"/>
        </a:xfrm>
      </p:grpSpPr>
      <p:sp>
        <p:nvSpPr>
          <p:cNvPr id="239" name="Google Shape;239;p6">
            <a:extLst>
              <a:ext uri="{FF2B5EF4-FFF2-40B4-BE49-F238E27FC236}">
                <a16:creationId xmlns:a16="http://schemas.microsoft.com/office/drawing/2014/main" id="{4FDD18A3-AE3B-8028-EB4B-10FB1261D561}"/>
              </a:ext>
            </a:extLst>
          </p:cNvPr>
          <p:cNvSpPr txBox="1">
            <a:spLocks noGrp="1"/>
          </p:cNvSpPr>
          <p:nvPr>
            <p:ph type="title"/>
          </p:nvPr>
        </p:nvSpPr>
        <p:spPr>
          <a:xfrm>
            <a:off x="838199" y="806512"/>
            <a:ext cx="8965367"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Questions</a:t>
            </a:r>
            <a:endParaRPr dirty="0"/>
          </a:p>
        </p:txBody>
      </p:sp>
      <p:sp>
        <p:nvSpPr>
          <p:cNvPr id="240" name="Google Shape;240;p6">
            <a:extLst>
              <a:ext uri="{FF2B5EF4-FFF2-40B4-BE49-F238E27FC236}">
                <a16:creationId xmlns:a16="http://schemas.microsoft.com/office/drawing/2014/main" id="{1ADEFE55-34ED-ABEB-84C5-14B056E5472D}"/>
              </a:ext>
            </a:extLst>
          </p:cNvPr>
          <p:cNvSpPr txBox="1">
            <a:spLocks noGrp="1"/>
          </p:cNvSpPr>
          <p:nvPr>
            <p:ph type="body" idx="2"/>
          </p:nvPr>
        </p:nvSpPr>
        <p:spPr>
          <a:xfrm>
            <a:off x="838199" y="2035395"/>
            <a:ext cx="7382391" cy="65375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042D3B"/>
              </a:buClr>
              <a:buSzPts val="1400"/>
              <a:buNone/>
            </a:pPr>
            <a:r>
              <a:rPr lang="en-US" sz="1400" b="0" i="0" dirty="0">
                <a:latin typeface="Open Sans"/>
                <a:ea typeface="Open Sans"/>
                <a:cs typeface="Open Sans"/>
                <a:sym typeface="Open Sans"/>
              </a:rPr>
              <a:t>No. The GDST standard includes an implementation of the private industry identifiers described in the EPCIS 2.0 Standard. This allows you to issue your own identifiers using a domain that you own to prevent collision with identifiers generated by other supply chain actors.</a:t>
            </a:r>
            <a:endParaRPr lang="en-US" sz="1400" dirty="0"/>
          </a:p>
          <a:p>
            <a:pPr marL="0" lvl="0" indent="0" algn="l" rtl="0">
              <a:lnSpc>
                <a:spcPct val="90000"/>
              </a:lnSpc>
              <a:spcBef>
                <a:spcPts val="0"/>
              </a:spcBef>
              <a:spcAft>
                <a:spcPts val="0"/>
              </a:spcAft>
              <a:buClr>
                <a:srgbClr val="042D3B"/>
              </a:buClr>
              <a:buSzPts val="1400"/>
              <a:buNone/>
            </a:pPr>
            <a:endParaRPr sz="1400" dirty="0"/>
          </a:p>
          <a:p>
            <a:pPr marL="0" lvl="0" indent="0" algn="l" rtl="0">
              <a:lnSpc>
                <a:spcPct val="90000"/>
              </a:lnSpc>
              <a:spcBef>
                <a:spcPts val="1000"/>
              </a:spcBef>
              <a:spcAft>
                <a:spcPts val="0"/>
              </a:spcAft>
              <a:buClr>
                <a:srgbClr val="042D3B"/>
              </a:buClr>
              <a:buSzPts val="1400"/>
              <a:buNone/>
            </a:pPr>
            <a:endParaRPr sz="1400" dirty="0"/>
          </a:p>
        </p:txBody>
      </p:sp>
      <p:sp>
        <p:nvSpPr>
          <p:cNvPr id="241" name="Google Shape;241;p6">
            <a:extLst>
              <a:ext uri="{FF2B5EF4-FFF2-40B4-BE49-F238E27FC236}">
                <a16:creationId xmlns:a16="http://schemas.microsoft.com/office/drawing/2014/main" id="{AE6CDC9D-27CD-04E4-BD3D-F0E6973BF703}"/>
              </a:ext>
            </a:extLst>
          </p:cNvPr>
          <p:cNvSpPr txBox="1">
            <a:spLocks noGrp="1"/>
          </p:cNvSpPr>
          <p:nvPr>
            <p:ph type="subTitle" idx="3"/>
          </p:nvPr>
        </p:nvSpPr>
        <p:spPr>
          <a:xfrm>
            <a:off x="838199" y="1627454"/>
            <a:ext cx="8965366" cy="4590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BA7B0"/>
              </a:buClr>
              <a:buSzPts val="2400"/>
              <a:buNone/>
            </a:pPr>
            <a:r>
              <a:rPr lang="en-GB" dirty="0"/>
              <a:t>Do I have to use GS1 issued GTINs, GLNs, PGLNs, etc…</a:t>
            </a:r>
            <a:endParaRPr dirty="0"/>
          </a:p>
        </p:txBody>
      </p:sp>
      <p:pic>
        <p:nvPicPr>
          <p:cNvPr id="243" name="Google Shape;243;p6">
            <a:extLst>
              <a:ext uri="{FF2B5EF4-FFF2-40B4-BE49-F238E27FC236}">
                <a16:creationId xmlns:a16="http://schemas.microsoft.com/office/drawing/2014/main" id="{BB69A4A2-3F01-4B0F-5266-A5E33712CD3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
        <p:nvSpPr>
          <p:cNvPr id="2" name="Google Shape;241;p6">
            <a:extLst>
              <a:ext uri="{FF2B5EF4-FFF2-40B4-BE49-F238E27FC236}">
                <a16:creationId xmlns:a16="http://schemas.microsoft.com/office/drawing/2014/main" id="{105A0803-E19A-14E8-5928-EB6A9BB16B2B}"/>
              </a:ext>
            </a:extLst>
          </p:cNvPr>
          <p:cNvSpPr txBox="1">
            <a:spLocks/>
          </p:cNvSpPr>
          <p:nvPr/>
        </p:nvSpPr>
        <p:spPr>
          <a:xfrm>
            <a:off x="838199" y="2689147"/>
            <a:ext cx="8965366" cy="459037"/>
          </a:xfrm>
          <a:prstGeom prst="rect">
            <a:avLst/>
          </a:prstGeom>
          <a:noFill/>
          <a:ln>
            <a:noFill/>
          </a:ln>
        </p:spPr>
        <p:txBody>
          <a:bodyPr spcFirstLastPara="1" vert="horz" wrap="square" lIns="91425" tIns="45700" rIns="91425" bIns="45700" rtlCol="0" anchor="t" anchorCtr="0">
            <a:noAutofit/>
          </a:bodyPr>
          <a:lstStyle>
            <a:lvl1pPr marL="228600" lvl="0" indent="-228600" algn="l" defTabSz="914400" rtl="0" eaLnBrk="1" latinLnBrk="0" hangingPunct="1">
              <a:lnSpc>
                <a:spcPct val="90000"/>
              </a:lnSpc>
              <a:spcBef>
                <a:spcPts val="1000"/>
              </a:spcBef>
              <a:spcAft>
                <a:spcPts val="0"/>
              </a:spcAft>
              <a:buClr>
                <a:srgbClr val="5BA7B0"/>
              </a:buClr>
              <a:buSzPts val="2400"/>
              <a:buFont typeface="Arial" panose="020B0604020202020204" pitchFamily="34" charset="0"/>
              <a:buNone/>
              <a:defRPr sz="2400" b="0" i="0" kern="1200">
                <a:solidFill>
                  <a:srgbClr val="5BA7B0"/>
                </a:solidFill>
                <a:latin typeface="Univers Condensed Light" panose="020B0306020202040204" pitchFamily="34" charset="0"/>
                <a:ea typeface="Open Sans Light"/>
                <a:cs typeface="Open Sans Light"/>
                <a:sym typeface="Open Sans Light"/>
              </a:defRPr>
            </a:lvl1pPr>
            <a:lvl2pPr marL="685800" lvl="1" indent="-228600" algn="ctr" defTabSz="914400" rtl="0" eaLnBrk="1" latinLnBrk="0" hangingPunct="1">
              <a:lnSpc>
                <a:spcPct val="90000"/>
              </a:lnSpc>
              <a:spcBef>
                <a:spcPts val="500"/>
              </a:spcBef>
              <a:spcAft>
                <a:spcPts val="0"/>
              </a:spcAft>
              <a:buClr>
                <a:schemeClr val="dk1"/>
              </a:buClr>
              <a:buSzPts val="2000"/>
              <a:buFont typeface="Arial" panose="020B0604020202020204" pitchFamily="34" charset="0"/>
              <a:buNone/>
              <a:defRPr sz="2000" kern="1200">
                <a:solidFill>
                  <a:schemeClr val="tx1"/>
                </a:solidFill>
                <a:latin typeface="+mn-lt"/>
                <a:ea typeface="+mn-ea"/>
                <a:cs typeface="+mn-cs"/>
              </a:defRPr>
            </a:lvl2pPr>
            <a:lvl3pPr marL="1143000" lvl="2" indent="-228600" algn="ctr" defTabSz="914400" rtl="0" eaLnBrk="1" latinLnBrk="0" hangingPunct="1">
              <a:lnSpc>
                <a:spcPct val="90000"/>
              </a:lnSpc>
              <a:spcBef>
                <a:spcPts val="500"/>
              </a:spcBef>
              <a:spcAft>
                <a:spcPts val="0"/>
              </a:spcAft>
              <a:buClr>
                <a:schemeClr val="dk1"/>
              </a:buClr>
              <a:buSzPts val="1800"/>
              <a:buFont typeface="Arial" panose="020B0604020202020204" pitchFamily="34" charset="0"/>
              <a:buNone/>
              <a:defRPr sz="1800" kern="1200">
                <a:solidFill>
                  <a:schemeClr val="tx1"/>
                </a:solidFill>
                <a:latin typeface="+mn-lt"/>
                <a:ea typeface="+mn-ea"/>
                <a:cs typeface="+mn-cs"/>
              </a:defRPr>
            </a:lvl3pPr>
            <a:lvl4pPr marL="1600200" lvl="3"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4pPr>
            <a:lvl5pPr marL="2057400" lvl="4"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5pPr>
            <a:lvl6pPr marL="2514600" lvl="5"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6pPr>
            <a:lvl7pPr marL="2971800" lvl="6"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7pPr>
            <a:lvl8pPr marL="3429000" lvl="7"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8pPr>
            <a:lvl9pPr marL="3886200" lvl="8"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9pPr>
          </a:lstStyle>
          <a:p>
            <a:pPr marL="0" indent="0">
              <a:spcBef>
                <a:spcPts val="0"/>
              </a:spcBef>
            </a:pPr>
            <a:r>
              <a:rPr lang="en-US" dirty="0"/>
              <a:t>What are GDST Identifiers?</a:t>
            </a:r>
          </a:p>
        </p:txBody>
      </p:sp>
      <p:sp>
        <p:nvSpPr>
          <p:cNvPr id="3" name="Google Shape;240;p6">
            <a:extLst>
              <a:ext uri="{FF2B5EF4-FFF2-40B4-BE49-F238E27FC236}">
                <a16:creationId xmlns:a16="http://schemas.microsoft.com/office/drawing/2014/main" id="{11A7EEB2-5EF8-67E3-2572-53280BB32C4F}"/>
              </a:ext>
            </a:extLst>
          </p:cNvPr>
          <p:cNvSpPr txBox="1">
            <a:spLocks/>
          </p:cNvSpPr>
          <p:nvPr/>
        </p:nvSpPr>
        <p:spPr>
          <a:xfrm>
            <a:off x="838200" y="3097088"/>
            <a:ext cx="7382390" cy="653752"/>
          </a:xfrm>
          <a:prstGeom prst="rect">
            <a:avLst/>
          </a:prstGeom>
          <a:noFill/>
          <a:ln>
            <a:noFill/>
          </a:ln>
        </p:spPr>
        <p:txBody>
          <a:bodyPr spcFirstLastPara="1" vert="horz" wrap="square" lIns="91425" tIns="45700" rIns="91425" bIns="45700" rtlCol="0" anchor="t" anchorCtr="0">
            <a:normAutofit lnSpcReduction="10000"/>
          </a:bodyPr>
          <a:lstStyle>
            <a:lvl1pPr marL="457200" lvl="0" indent="-228600" algn="l" defTabSz="914400" rtl="0" eaLnBrk="1" latinLnBrk="0" hangingPunct="1">
              <a:lnSpc>
                <a:spcPct val="90000"/>
              </a:lnSpc>
              <a:spcBef>
                <a:spcPts val="1000"/>
              </a:spcBef>
              <a:spcAft>
                <a:spcPts val="0"/>
              </a:spcAft>
              <a:buClr>
                <a:srgbClr val="042D3B"/>
              </a:buClr>
              <a:buSzPts val="1600"/>
              <a:buFont typeface="Arial" panose="020B0604020202020204" pitchFamily="34" charset="0"/>
              <a:buNone/>
              <a:defRPr sz="1600" b="0" i="0" kern="1200">
                <a:solidFill>
                  <a:srgbClr val="042D3B"/>
                </a:solidFill>
                <a:latin typeface="Open Sans"/>
                <a:ea typeface="Open Sans"/>
                <a:cs typeface="Open Sans"/>
                <a:sym typeface="Open Sans"/>
              </a:defRPr>
            </a:lvl1pPr>
            <a:lvl2pPr marL="914400" lvl="1" indent="-381000" algn="l" defTabSz="914400" rtl="0" eaLnBrk="1" latinLnBrk="0" hangingPunct="1">
              <a:lnSpc>
                <a:spcPct val="90000"/>
              </a:lnSpc>
              <a:spcBef>
                <a:spcPts val="500"/>
              </a:spcBef>
              <a:spcAft>
                <a:spcPts val="0"/>
              </a:spcAft>
              <a:buClr>
                <a:srgbClr val="042D3B"/>
              </a:buClr>
              <a:buSzPts val="2400"/>
              <a:buFont typeface="Arial" panose="020B0604020202020204" pitchFamily="34" charset="0"/>
              <a:buChar char="•"/>
              <a:defRPr sz="2400" kern="1200">
                <a:solidFill>
                  <a:srgbClr val="042D3B"/>
                </a:solidFill>
                <a:latin typeface="+mn-lt"/>
                <a:ea typeface="+mn-ea"/>
                <a:cs typeface="+mn-cs"/>
              </a:defRPr>
            </a:lvl2pPr>
            <a:lvl3pPr marL="1371600" lvl="2" indent="-355600" algn="l" defTabSz="914400" rtl="0" eaLnBrk="1" latinLnBrk="0" hangingPunct="1">
              <a:lnSpc>
                <a:spcPct val="90000"/>
              </a:lnSpc>
              <a:spcBef>
                <a:spcPts val="500"/>
              </a:spcBef>
              <a:spcAft>
                <a:spcPts val="0"/>
              </a:spcAft>
              <a:buClr>
                <a:srgbClr val="042D3B"/>
              </a:buClr>
              <a:buSzPts val="2000"/>
              <a:buFont typeface="Arial" panose="020B0604020202020204" pitchFamily="34" charset="0"/>
              <a:buChar char="•"/>
              <a:defRPr sz="2000" kern="1200">
                <a:solidFill>
                  <a:srgbClr val="042D3B"/>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1400"/>
            </a:pPr>
            <a:r>
              <a:rPr lang="en-US" sz="1400" dirty="0"/>
              <a:t>An implementation of the private industry identifiers described in the </a:t>
            </a:r>
            <a:r>
              <a:rPr lang="en-US" sz="1400" dirty="0">
                <a:hlinkClick r:id="rId4"/>
              </a:rPr>
              <a:t>EPCIS 2.0 Standard</a:t>
            </a:r>
            <a:r>
              <a:rPr lang="en-US" sz="1400" dirty="0"/>
              <a:t> with an </a:t>
            </a:r>
            <a:r>
              <a:rPr lang="en-US" sz="1400" dirty="0">
                <a:hlinkClick r:id="rId5"/>
              </a:rPr>
              <a:t>official IANA registration</a:t>
            </a:r>
            <a:r>
              <a:rPr lang="en-US" sz="1400" dirty="0"/>
              <a:t>. For more details, see </a:t>
            </a:r>
            <a:r>
              <a:rPr lang="en-US" sz="1400" dirty="0">
                <a:hlinkClick r:id="rId6"/>
              </a:rPr>
              <a:t>the developer documentation</a:t>
            </a:r>
            <a:r>
              <a:rPr lang="en-US" sz="1400" dirty="0"/>
              <a:t>.</a:t>
            </a:r>
          </a:p>
          <a:p>
            <a:pPr marL="0" indent="0">
              <a:spcBef>
                <a:spcPts val="0"/>
              </a:spcBef>
              <a:buSzPts val="1400"/>
            </a:pPr>
            <a:endParaRPr lang="en-US" sz="1400" dirty="0"/>
          </a:p>
          <a:p>
            <a:pPr marL="0" indent="0">
              <a:spcBef>
                <a:spcPts val="0"/>
              </a:spcBef>
              <a:buSzPts val="1400"/>
            </a:pPr>
            <a:endParaRPr lang="en-US" sz="1400" dirty="0"/>
          </a:p>
          <a:p>
            <a:pPr marL="0" indent="0">
              <a:buSzPts val="1400"/>
            </a:pPr>
            <a:endParaRPr lang="en-US" sz="1400" dirty="0"/>
          </a:p>
        </p:txBody>
      </p:sp>
    </p:spTree>
    <p:extLst>
      <p:ext uri="{BB962C8B-B14F-4D97-AF65-F5344CB8AC3E}">
        <p14:creationId xmlns:p14="http://schemas.microsoft.com/office/powerpoint/2010/main" val="94635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8"/>
          <p:cNvSpPr txBox="1">
            <a:spLocks noGrp="1"/>
          </p:cNvSpPr>
          <p:nvPr>
            <p:ph type="title"/>
          </p:nvPr>
        </p:nvSpPr>
        <p:spPr>
          <a:xfrm>
            <a:off x="838199" y="806512"/>
            <a:ext cx="8965367"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a:buNone/>
            </a:pPr>
            <a:r>
              <a:rPr lang="en-GB" dirty="0"/>
              <a:t>Presenter</a:t>
            </a:r>
            <a:endParaRPr dirty="0"/>
          </a:p>
        </p:txBody>
      </p:sp>
      <p:sp>
        <p:nvSpPr>
          <p:cNvPr id="254" name="Google Shape;254;p8"/>
          <p:cNvSpPr txBox="1">
            <a:spLocks noGrp="1"/>
          </p:cNvSpPr>
          <p:nvPr>
            <p:ph type="body" idx="2"/>
          </p:nvPr>
        </p:nvSpPr>
        <p:spPr>
          <a:xfrm>
            <a:off x="838199" y="1625907"/>
            <a:ext cx="4105275" cy="42258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1400"/>
              <a:buNone/>
            </a:pPr>
            <a:endParaRPr sz="1400" b="0" i="0" dirty="0">
              <a:latin typeface="Open Sans"/>
              <a:ea typeface="Open Sans"/>
              <a:cs typeface="Open Sans"/>
              <a:sym typeface="Open Sans"/>
            </a:endParaRPr>
          </a:p>
          <a:p>
            <a:pPr marL="285750" lvl="0" indent="-285750" algn="l" rtl="0">
              <a:lnSpc>
                <a:spcPct val="90000"/>
              </a:lnSpc>
              <a:spcBef>
                <a:spcPts val="1000"/>
              </a:spcBef>
              <a:spcAft>
                <a:spcPts val="0"/>
              </a:spcAft>
              <a:buClr>
                <a:schemeClr val="lt1"/>
              </a:buClr>
              <a:buSzPts val="1400"/>
              <a:buFont typeface="Arial"/>
              <a:buChar char="•"/>
            </a:pPr>
            <a:r>
              <a:rPr lang="en-US" sz="1400" b="0" i="0" dirty="0">
                <a:latin typeface="Open Sans"/>
                <a:ea typeface="Open Sans"/>
                <a:cs typeface="Open Sans"/>
                <a:sym typeface="Open Sans"/>
              </a:rPr>
              <a:t>John Heggelund</a:t>
            </a:r>
            <a:endParaRPr dirty="0"/>
          </a:p>
          <a:p>
            <a:pPr marL="285750" lvl="0" indent="-285750" algn="l" rtl="0">
              <a:lnSpc>
                <a:spcPct val="90000"/>
              </a:lnSpc>
              <a:spcBef>
                <a:spcPts val="1000"/>
              </a:spcBef>
              <a:spcAft>
                <a:spcPts val="0"/>
              </a:spcAft>
              <a:buClr>
                <a:schemeClr val="lt1"/>
              </a:buClr>
              <a:buSzPts val="1400"/>
              <a:buFont typeface="Arial"/>
              <a:buChar char="•"/>
            </a:pPr>
            <a:r>
              <a:rPr lang="en-US" sz="1400" dirty="0"/>
              <a:t>Software engineer specialized in traceability</a:t>
            </a:r>
          </a:p>
          <a:p>
            <a:pPr marL="285750" lvl="0" indent="-285750" algn="l" rtl="0">
              <a:lnSpc>
                <a:spcPct val="90000"/>
              </a:lnSpc>
              <a:spcBef>
                <a:spcPts val="1000"/>
              </a:spcBef>
              <a:spcAft>
                <a:spcPts val="0"/>
              </a:spcAft>
              <a:buClr>
                <a:schemeClr val="lt1"/>
              </a:buClr>
              <a:buSzPts val="1400"/>
              <a:buFont typeface="Arial"/>
              <a:buChar char="•"/>
            </a:pPr>
            <a:r>
              <a:rPr lang="en-US" sz="1400" dirty="0"/>
              <a:t>Developing traceability software for 5+ years</a:t>
            </a:r>
            <a:endParaRPr dirty="0"/>
          </a:p>
          <a:p>
            <a:pPr marL="285750" lvl="0" indent="-285750" algn="l" rtl="0">
              <a:lnSpc>
                <a:spcPct val="90000"/>
              </a:lnSpc>
              <a:spcBef>
                <a:spcPts val="1000"/>
              </a:spcBef>
              <a:spcAft>
                <a:spcPts val="0"/>
              </a:spcAft>
              <a:buClr>
                <a:schemeClr val="lt1"/>
              </a:buClr>
              <a:buSzPts val="1400"/>
              <a:buFont typeface="Arial"/>
              <a:buChar char="•"/>
            </a:pPr>
            <a:r>
              <a:rPr lang="en-GB" sz="1400" dirty="0"/>
              <a:t>Develop and maintain the Open Traceability SDK and Traceability Driver</a:t>
            </a:r>
          </a:p>
          <a:p>
            <a:pPr marL="285750" lvl="0" indent="-285750" algn="l" rtl="0">
              <a:lnSpc>
                <a:spcPct val="90000"/>
              </a:lnSpc>
              <a:spcBef>
                <a:spcPts val="1000"/>
              </a:spcBef>
              <a:spcAft>
                <a:spcPts val="0"/>
              </a:spcAft>
              <a:buClr>
                <a:schemeClr val="lt1"/>
              </a:buClr>
              <a:buSzPts val="1400"/>
              <a:buFont typeface="Arial"/>
              <a:buChar char="•"/>
            </a:pPr>
            <a:r>
              <a:rPr lang="en-GB" sz="1400" dirty="0"/>
              <a:t>Based out of Houston, Texas, United States</a:t>
            </a:r>
            <a:endParaRPr lang="en-US" sz="1400" dirty="0"/>
          </a:p>
        </p:txBody>
      </p:sp>
      <p:pic>
        <p:nvPicPr>
          <p:cNvPr id="255" name="Google Shape;255;p8"/>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5685303" y="823923"/>
            <a:ext cx="5330825" cy="52275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11" name="Text Placeholder 10">
            <a:extLst>
              <a:ext uri="{FF2B5EF4-FFF2-40B4-BE49-F238E27FC236}">
                <a16:creationId xmlns:a16="http://schemas.microsoft.com/office/drawing/2014/main" id="{9C4AF585-1C17-D99F-1043-13E02341C7B5}"/>
              </a:ext>
            </a:extLst>
          </p:cNvPr>
          <p:cNvSpPr>
            <a:spLocks noGrp="1"/>
          </p:cNvSpPr>
          <p:nvPr>
            <p:ph type="body" idx="1"/>
          </p:nvPr>
        </p:nvSpPr>
        <p:spPr/>
        <p:txBody>
          <a:bodyPr/>
          <a:lstStyle/>
          <a:p>
            <a:r>
              <a:rPr lang="en-US" dirty="0"/>
              <a:t>Two Formats</a:t>
            </a:r>
          </a:p>
          <a:p>
            <a:pPr marL="571500" indent="-342900">
              <a:buFont typeface="+mj-lt"/>
              <a:buAutoNum type="arabicPeriod"/>
            </a:pPr>
            <a:r>
              <a:rPr lang="en-US" dirty="0"/>
              <a:t>First Mile: Read only</a:t>
            </a:r>
          </a:p>
          <a:p>
            <a:pPr marL="1028700" lvl="1">
              <a:buClr>
                <a:schemeClr val="bg1"/>
              </a:buClr>
              <a:buSzPct val="100000"/>
              <a:buFont typeface="+mj-lt"/>
              <a:buAutoNum type="arabicPeriod"/>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Aquaculture</a:t>
            </a:r>
          </a:p>
          <a:p>
            <a:pPr marL="1028700" lvl="1">
              <a:buClr>
                <a:schemeClr val="bg1"/>
              </a:buClr>
              <a:buSzPct val="100000"/>
              <a:buFont typeface="+mj-lt"/>
              <a:buAutoNum type="arabicPeriod"/>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Wild-caught</a:t>
            </a:r>
          </a:p>
          <a:p>
            <a:pPr marL="571500" indent="-342900">
              <a:buFont typeface="+mj-lt"/>
              <a:buAutoNum type="arabicPeriod"/>
            </a:pPr>
            <a:r>
              <a:rPr lang="en-US" dirty="0"/>
              <a:t>Full Chain: Read and Write</a:t>
            </a:r>
          </a:p>
          <a:p>
            <a:pPr marL="571500" indent="-342900">
              <a:buClr>
                <a:schemeClr val="bg1"/>
              </a:buClr>
              <a:buFont typeface="+mj-lt"/>
              <a:buAutoNum type="arabicPeriod"/>
            </a:pPr>
            <a:endParaRPr lang="en-US" dirty="0"/>
          </a:p>
        </p:txBody>
      </p:sp>
      <p:sp>
        <p:nvSpPr>
          <p:cNvPr id="227" name="Google Shape;227;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GDST Capability Test</a:t>
            </a:r>
            <a:endParaRPr dirty="0"/>
          </a:p>
        </p:txBody>
      </p:sp>
      <p:sp>
        <p:nvSpPr>
          <p:cNvPr id="12" name="Text Placeholder 11">
            <a:extLst>
              <a:ext uri="{FF2B5EF4-FFF2-40B4-BE49-F238E27FC236}">
                <a16:creationId xmlns:a16="http://schemas.microsoft.com/office/drawing/2014/main" id="{938ABE32-2159-A0BC-2CAF-DB7CD8B74101}"/>
              </a:ext>
            </a:extLst>
          </p:cNvPr>
          <p:cNvSpPr>
            <a:spLocks noGrp="1"/>
          </p:cNvSpPr>
          <p:nvPr>
            <p:ph type="body" idx="2"/>
          </p:nvPr>
        </p:nvSpPr>
        <p:spPr/>
        <p:txBody>
          <a:bodyPr/>
          <a:lstStyle/>
          <a:p>
            <a:pPr marL="571500" indent="-342900">
              <a:buFont typeface="+mj-lt"/>
              <a:buAutoNum type="arabicPeriod"/>
            </a:pPr>
            <a:r>
              <a:rPr lang="en-US" dirty="0"/>
              <a:t>Performs a traceback on a product from your solution</a:t>
            </a:r>
          </a:p>
          <a:p>
            <a:pPr marL="571500" indent="-342900">
              <a:buFont typeface="+mj-lt"/>
              <a:buAutoNum type="arabicPeriod"/>
            </a:pPr>
            <a:r>
              <a:rPr lang="en-US" dirty="0"/>
              <a:t>Verifies all the required CTEs and KDEs are present</a:t>
            </a:r>
          </a:p>
          <a:p>
            <a:pPr marL="571500" indent="-342900">
              <a:buFont typeface="+mj-lt"/>
              <a:buAutoNum type="arabicPeriod"/>
            </a:pPr>
            <a:r>
              <a:rPr lang="en-US" dirty="0"/>
              <a:t>Outputs a report containing any errors</a:t>
            </a:r>
          </a:p>
        </p:txBody>
      </p:sp>
      <p:sp>
        <p:nvSpPr>
          <p:cNvPr id="230" name="Google Shape;230;p5"/>
          <p:cNvSpPr txBox="1"/>
          <p:nvPr/>
        </p:nvSpPr>
        <p:spPr>
          <a:xfrm>
            <a:off x="7571232" y="73152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3" name="Google Shape;233;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BDC9-6A15-D305-63C6-34A66C959460}"/>
              </a:ext>
            </a:extLst>
          </p:cNvPr>
          <p:cNvSpPr>
            <a:spLocks noGrp="1"/>
          </p:cNvSpPr>
          <p:nvPr>
            <p:ph type="title"/>
          </p:nvPr>
        </p:nvSpPr>
        <p:spPr/>
        <p:txBody>
          <a:bodyPr/>
          <a:lstStyle/>
          <a:p>
            <a:r>
              <a:rPr lang="en-US" dirty="0"/>
              <a:t>First Mile Test</a:t>
            </a:r>
          </a:p>
        </p:txBody>
      </p:sp>
      <p:sp>
        <p:nvSpPr>
          <p:cNvPr id="3" name="Text Placeholder 2">
            <a:extLst>
              <a:ext uri="{FF2B5EF4-FFF2-40B4-BE49-F238E27FC236}">
                <a16:creationId xmlns:a16="http://schemas.microsoft.com/office/drawing/2014/main" id="{6404CBFB-9994-1E67-83FC-FE73FF62429A}"/>
              </a:ext>
            </a:extLst>
          </p:cNvPr>
          <p:cNvSpPr>
            <a:spLocks noGrp="1"/>
          </p:cNvSpPr>
          <p:nvPr>
            <p:ph type="body" idx="1"/>
          </p:nvPr>
        </p:nvSpPr>
        <p:spPr/>
        <p:txBody>
          <a:bodyPr/>
          <a:lstStyle/>
          <a:p>
            <a:r>
              <a:rPr lang="en-US" dirty="0"/>
              <a:t>Verifies that you can provide traceability data on demand in the correct format from the expected endpoints</a:t>
            </a:r>
          </a:p>
          <a:p>
            <a:r>
              <a:rPr lang="en-US" dirty="0"/>
              <a:t>Wild-caught</a:t>
            </a:r>
          </a:p>
          <a:p>
            <a:pPr marL="514350" indent="-285750">
              <a:buFont typeface="Arial" panose="020B0604020202020204" pitchFamily="34" charset="0"/>
              <a:buChar char="•"/>
            </a:pPr>
            <a:r>
              <a:rPr lang="en-US" dirty="0"/>
              <a:t>Fishing</a:t>
            </a:r>
          </a:p>
          <a:p>
            <a:pPr marL="514350" indent="-285750">
              <a:buFont typeface="Arial" panose="020B0604020202020204" pitchFamily="34" charset="0"/>
              <a:buChar char="•"/>
            </a:pPr>
            <a:r>
              <a:rPr lang="en-US" dirty="0"/>
              <a:t>Transshipment</a:t>
            </a:r>
          </a:p>
          <a:p>
            <a:pPr marL="514350" indent="-285750">
              <a:buFont typeface="Arial" panose="020B0604020202020204" pitchFamily="34" charset="0"/>
              <a:buChar char="•"/>
            </a:pPr>
            <a:r>
              <a:rPr lang="en-US" dirty="0"/>
              <a:t>Landing</a:t>
            </a:r>
          </a:p>
          <a:p>
            <a:pPr marL="514350" indent="-285750">
              <a:buFont typeface="Arial" panose="020B0604020202020204" pitchFamily="34" charset="0"/>
              <a:buChar char="•"/>
            </a:pPr>
            <a:r>
              <a:rPr lang="en-US" dirty="0"/>
              <a:t>Shipping</a:t>
            </a:r>
          </a:p>
          <a:p>
            <a:pPr marL="228600" indent="0"/>
            <a:r>
              <a:rPr lang="en-US" dirty="0"/>
              <a:t>Aquaculture</a:t>
            </a:r>
          </a:p>
          <a:p>
            <a:pPr marL="514350" indent="-285750">
              <a:buFont typeface="Arial" panose="020B0604020202020204" pitchFamily="34" charset="0"/>
              <a:buChar char="•"/>
            </a:pPr>
            <a:r>
              <a:rPr lang="en-US" dirty="0"/>
              <a:t>Feed Mill</a:t>
            </a:r>
          </a:p>
          <a:p>
            <a:pPr marL="514350" indent="-285750">
              <a:buFont typeface="Arial" panose="020B0604020202020204" pitchFamily="34" charset="0"/>
              <a:buChar char="•"/>
            </a:pPr>
            <a:r>
              <a:rPr lang="en-US" dirty="0"/>
              <a:t>Hatching</a:t>
            </a:r>
          </a:p>
          <a:p>
            <a:pPr marL="514350" indent="-285750">
              <a:buFont typeface="Arial" panose="020B0604020202020204" pitchFamily="34" charset="0"/>
              <a:buChar char="•"/>
            </a:pPr>
            <a:r>
              <a:rPr lang="en-US" dirty="0"/>
              <a:t>Farm Harvest</a:t>
            </a:r>
          </a:p>
          <a:p>
            <a:pPr marL="514350" indent="-285750">
              <a:buFont typeface="Arial" panose="020B0604020202020204" pitchFamily="34" charset="0"/>
              <a:buChar char="•"/>
            </a:pPr>
            <a:r>
              <a:rPr lang="en-US" dirty="0"/>
              <a:t>Shipping</a:t>
            </a:r>
          </a:p>
          <a:p>
            <a:pPr marL="514350" indent="-285750">
              <a:buFont typeface="Arial" panose="020B0604020202020204" pitchFamily="34" charset="0"/>
              <a:buChar char="•"/>
            </a:pPr>
            <a:r>
              <a:rPr lang="en-US" dirty="0"/>
              <a:t>Receive</a:t>
            </a:r>
          </a:p>
        </p:txBody>
      </p:sp>
      <p:pic>
        <p:nvPicPr>
          <p:cNvPr id="15" name="Picture 14">
            <a:extLst>
              <a:ext uri="{FF2B5EF4-FFF2-40B4-BE49-F238E27FC236}">
                <a16:creationId xmlns:a16="http://schemas.microsoft.com/office/drawing/2014/main" id="{B2D1BB2C-C8F5-3E7B-C5FB-D8CE3ABADB2D}"/>
              </a:ext>
            </a:extLst>
          </p:cNvPr>
          <p:cNvPicPr>
            <a:picLocks noChangeAspect="1"/>
          </p:cNvPicPr>
          <p:nvPr/>
        </p:nvPicPr>
        <p:blipFill>
          <a:blip r:embed="rId2"/>
          <a:stretch>
            <a:fillRect/>
          </a:stretch>
        </p:blipFill>
        <p:spPr>
          <a:xfrm>
            <a:off x="6842762" y="1746795"/>
            <a:ext cx="3346204" cy="4351338"/>
          </a:xfrm>
          <a:prstGeom prst="rect">
            <a:avLst/>
          </a:prstGeom>
        </p:spPr>
      </p:pic>
    </p:spTree>
    <p:extLst>
      <p:ext uri="{BB962C8B-B14F-4D97-AF65-F5344CB8AC3E}">
        <p14:creationId xmlns:p14="http://schemas.microsoft.com/office/powerpoint/2010/main" val="432248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F51D-186F-427B-3CB6-330859CE8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76764-F2ED-5592-CB6F-89FEF2A90481}"/>
              </a:ext>
            </a:extLst>
          </p:cNvPr>
          <p:cNvSpPr>
            <a:spLocks noGrp="1"/>
          </p:cNvSpPr>
          <p:nvPr>
            <p:ph type="title"/>
          </p:nvPr>
        </p:nvSpPr>
        <p:spPr/>
        <p:txBody>
          <a:bodyPr/>
          <a:lstStyle/>
          <a:p>
            <a:r>
              <a:rPr lang="en-US" dirty="0"/>
              <a:t>Full Chain Test</a:t>
            </a:r>
          </a:p>
        </p:txBody>
      </p:sp>
      <p:sp>
        <p:nvSpPr>
          <p:cNvPr id="3" name="Text Placeholder 2">
            <a:extLst>
              <a:ext uri="{FF2B5EF4-FFF2-40B4-BE49-F238E27FC236}">
                <a16:creationId xmlns:a16="http://schemas.microsoft.com/office/drawing/2014/main" id="{E429E799-8EEE-ACB6-6577-DC4BD2EFCD1E}"/>
              </a:ext>
            </a:extLst>
          </p:cNvPr>
          <p:cNvSpPr>
            <a:spLocks noGrp="1"/>
          </p:cNvSpPr>
          <p:nvPr>
            <p:ph type="body" idx="1"/>
          </p:nvPr>
        </p:nvSpPr>
        <p:spPr/>
        <p:txBody>
          <a:bodyPr>
            <a:normAutofit/>
          </a:bodyPr>
          <a:lstStyle/>
          <a:p>
            <a:r>
              <a:rPr lang="en-US" dirty="0"/>
              <a:t>Verifies that you can save new data into your system and retrieve on it on demand without modification.</a:t>
            </a:r>
          </a:p>
          <a:p>
            <a:r>
              <a:rPr lang="en-US" dirty="0"/>
              <a:t>Includes first mile test requirements</a:t>
            </a:r>
          </a:p>
        </p:txBody>
      </p:sp>
      <p:pic>
        <p:nvPicPr>
          <p:cNvPr id="5" name="Picture 4">
            <a:extLst>
              <a:ext uri="{FF2B5EF4-FFF2-40B4-BE49-F238E27FC236}">
                <a16:creationId xmlns:a16="http://schemas.microsoft.com/office/drawing/2014/main" id="{6B4D0694-A17B-3E5E-FADC-154D448205D7}"/>
              </a:ext>
            </a:extLst>
          </p:cNvPr>
          <p:cNvPicPr>
            <a:picLocks noChangeAspect="1"/>
          </p:cNvPicPr>
          <p:nvPr/>
        </p:nvPicPr>
        <p:blipFill>
          <a:blip r:embed="rId2"/>
          <a:stretch>
            <a:fillRect/>
          </a:stretch>
        </p:blipFill>
        <p:spPr>
          <a:xfrm>
            <a:off x="6842762" y="1116318"/>
            <a:ext cx="3147593" cy="4957129"/>
          </a:xfrm>
          <a:prstGeom prst="rect">
            <a:avLst/>
          </a:prstGeom>
        </p:spPr>
      </p:pic>
    </p:spTree>
    <p:extLst>
      <p:ext uri="{BB962C8B-B14F-4D97-AF65-F5344CB8AC3E}">
        <p14:creationId xmlns:p14="http://schemas.microsoft.com/office/powerpoint/2010/main" val="2978606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6DCBD1EE-2D68-E65A-6E8C-597BA3A56158}"/>
            </a:ext>
          </a:extLst>
        </p:cNvPr>
        <p:cNvGrpSpPr/>
        <p:nvPr/>
      </p:nvGrpSpPr>
      <p:grpSpPr>
        <a:xfrm>
          <a:off x="0" y="0"/>
          <a:ext cx="0" cy="0"/>
          <a:chOff x="0" y="0"/>
          <a:chExt cx="0" cy="0"/>
        </a:xfrm>
      </p:grpSpPr>
      <p:sp>
        <p:nvSpPr>
          <p:cNvPr id="239" name="Google Shape;239;p6">
            <a:extLst>
              <a:ext uri="{FF2B5EF4-FFF2-40B4-BE49-F238E27FC236}">
                <a16:creationId xmlns:a16="http://schemas.microsoft.com/office/drawing/2014/main" id="{6B710E1A-1E69-B559-61F5-100182A5AE0A}"/>
              </a:ext>
            </a:extLst>
          </p:cNvPr>
          <p:cNvSpPr txBox="1">
            <a:spLocks noGrp="1"/>
          </p:cNvSpPr>
          <p:nvPr>
            <p:ph type="title"/>
          </p:nvPr>
        </p:nvSpPr>
        <p:spPr>
          <a:xfrm>
            <a:off x="838199" y="806512"/>
            <a:ext cx="8965367"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Questions</a:t>
            </a:r>
            <a:endParaRPr dirty="0"/>
          </a:p>
        </p:txBody>
      </p:sp>
      <p:sp>
        <p:nvSpPr>
          <p:cNvPr id="240" name="Google Shape;240;p6">
            <a:extLst>
              <a:ext uri="{FF2B5EF4-FFF2-40B4-BE49-F238E27FC236}">
                <a16:creationId xmlns:a16="http://schemas.microsoft.com/office/drawing/2014/main" id="{9F0D7B4B-503B-F9DC-8805-9B4C6A37972E}"/>
              </a:ext>
            </a:extLst>
          </p:cNvPr>
          <p:cNvSpPr txBox="1">
            <a:spLocks noGrp="1"/>
          </p:cNvSpPr>
          <p:nvPr>
            <p:ph type="body" idx="2"/>
          </p:nvPr>
        </p:nvSpPr>
        <p:spPr>
          <a:xfrm>
            <a:off x="838199" y="2035395"/>
            <a:ext cx="7382391" cy="6537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42D3B"/>
              </a:buClr>
              <a:buSzPts val="1400"/>
              <a:buNone/>
            </a:pPr>
            <a:r>
              <a:rPr lang="en-US" sz="1400" b="0" i="0" dirty="0">
                <a:latin typeface="Open Sans"/>
                <a:ea typeface="Open Sans"/>
                <a:cs typeface="Open Sans"/>
                <a:sym typeface="Open Sans"/>
              </a:rPr>
              <a:t>The capability test verifies your system’s </a:t>
            </a:r>
            <a:r>
              <a:rPr lang="en-US" sz="1400" b="0" i="1" dirty="0">
                <a:latin typeface="Open Sans"/>
                <a:ea typeface="Open Sans"/>
                <a:cs typeface="Open Sans"/>
                <a:sym typeface="Open Sans"/>
              </a:rPr>
              <a:t>capability</a:t>
            </a:r>
            <a:r>
              <a:rPr lang="en-US" sz="1400" b="0" i="0" dirty="0">
                <a:latin typeface="Open Sans"/>
                <a:ea typeface="Open Sans"/>
                <a:cs typeface="Open Sans"/>
                <a:sym typeface="Open Sans"/>
              </a:rPr>
              <a:t> to store and retrieve complete traceability data. It does not test the completeness of your production data.</a:t>
            </a:r>
            <a:endParaRPr lang="en-US" sz="1400" dirty="0"/>
          </a:p>
          <a:p>
            <a:pPr marL="0" lvl="0" indent="0" algn="l" rtl="0">
              <a:lnSpc>
                <a:spcPct val="90000"/>
              </a:lnSpc>
              <a:spcBef>
                <a:spcPts val="0"/>
              </a:spcBef>
              <a:spcAft>
                <a:spcPts val="0"/>
              </a:spcAft>
              <a:buClr>
                <a:srgbClr val="042D3B"/>
              </a:buClr>
              <a:buSzPts val="1400"/>
              <a:buNone/>
            </a:pPr>
            <a:endParaRPr sz="1400" dirty="0"/>
          </a:p>
          <a:p>
            <a:pPr marL="0" lvl="0" indent="0" algn="l" rtl="0">
              <a:lnSpc>
                <a:spcPct val="90000"/>
              </a:lnSpc>
              <a:spcBef>
                <a:spcPts val="1000"/>
              </a:spcBef>
              <a:spcAft>
                <a:spcPts val="0"/>
              </a:spcAft>
              <a:buClr>
                <a:srgbClr val="042D3B"/>
              </a:buClr>
              <a:buSzPts val="1400"/>
              <a:buNone/>
            </a:pPr>
            <a:endParaRPr sz="1400" dirty="0"/>
          </a:p>
        </p:txBody>
      </p:sp>
      <p:sp>
        <p:nvSpPr>
          <p:cNvPr id="241" name="Google Shape;241;p6">
            <a:extLst>
              <a:ext uri="{FF2B5EF4-FFF2-40B4-BE49-F238E27FC236}">
                <a16:creationId xmlns:a16="http://schemas.microsoft.com/office/drawing/2014/main" id="{0F0C138A-6757-8EDC-E308-81274B64AE63}"/>
              </a:ext>
            </a:extLst>
          </p:cNvPr>
          <p:cNvSpPr txBox="1">
            <a:spLocks noGrp="1"/>
          </p:cNvSpPr>
          <p:nvPr>
            <p:ph type="subTitle" idx="3"/>
          </p:nvPr>
        </p:nvSpPr>
        <p:spPr>
          <a:xfrm>
            <a:off x="838199" y="1627454"/>
            <a:ext cx="8965366" cy="4590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BA7B0"/>
              </a:buClr>
              <a:buSzPts val="2400"/>
              <a:buNone/>
            </a:pPr>
            <a:r>
              <a:rPr lang="en-GB" dirty="0"/>
              <a:t>What if I do not record a specific event type event in production?</a:t>
            </a:r>
            <a:endParaRPr dirty="0"/>
          </a:p>
        </p:txBody>
      </p:sp>
      <p:pic>
        <p:nvPicPr>
          <p:cNvPr id="243" name="Google Shape;243;p6">
            <a:extLst>
              <a:ext uri="{FF2B5EF4-FFF2-40B4-BE49-F238E27FC236}">
                <a16:creationId xmlns:a16="http://schemas.microsoft.com/office/drawing/2014/main" id="{8C84EF35-604C-4D29-D3EB-2F6F2B8465C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
        <p:nvSpPr>
          <p:cNvPr id="2" name="Google Shape;241;p6">
            <a:extLst>
              <a:ext uri="{FF2B5EF4-FFF2-40B4-BE49-F238E27FC236}">
                <a16:creationId xmlns:a16="http://schemas.microsoft.com/office/drawing/2014/main" id="{0FD9AE62-A22D-0CA0-25D5-83C295024BF2}"/>
              </a:ext>
            </a:extLst>
          </p:cNvPr>
          <p:cNvSpPr txBox="1">
            <a:spLocks/>
          </p:cNvSpPr>
          <p:nvPr/>
        </p:nvSpPr>
        <p:spPr>
          <a:xfrm>
            <a:off x="838199" y="2689147"/>
            <a:ext cx="8965366" cy="459037"/>
          </a:xfrm>
          <a:prstGeom prst="rect">
            <a:avLst/>
          </a:prstGeom>
          <a:noFill/>
          <a:ln>
            <a:noFill/>
          </a:ln>
        </p:spPr>
        <p:txBody>
          <a:bodyPr spcFirstLastPara="1" vert="horz" wrap="square" lIns="91425" tIns="45700" rIns="91425" bIns="45700" rtlCol="0" anchor="t" anchorCtr="0">
            <a:noAutofit/>
          </a:bodyPr>
          <a:lstStyle>
            <a:lvl1pPr marL="228600" lvl="0" indent="-228600" algn="l" defTabSz="914400" rtl="0" eaLnBrk="1" latinLnBrk="0" hangingPunct="1">
              <a:lnSpc>
                <a:spcPct val="90000"/>
              </a:lnSpc>
              <a:spcBef>
                <a:spcPts val="1000"/>
              </a:spcBef>
              <a:spcAft>
                <a:spcPts val="0"/>
              </a:spcAft>
              <a:buClr>
                <a:srgbClr val="5BA7B0"/>
              </a:buClr>
              <a:buSzPts val="2400"/>
              <a:buFont typeface="Arial" panose="020B0604020202020204" pitchFamily="34" charset="0"/>
              <a:buNone/>
              <a:defRPr sz="2400" b="0" i="0" kern="1200">
                <a:solidFill>
                  <a:srgbClr val="5BA7B0"/>
                </a:solidFill>
                <a:latin typeface="Univers Condensed Light" panose="020B0306020202040204" pitchFamily="34" charset="0"/>
                <a:ea typeface="Open Sans Light"/>
                <a:cs typeface="Open Sans Light"/>
                <a:sym typeface="Open Sans Light"/>
              </a:defRPr>
            </a:lvl1pPr>
            <a:lvl2pPr marL="685800" lvl="1" indent="-228600" algn="ctr" defTabSz="914400" rtl="0" eaLnBrk="1" latinLnBrk="0" hangingPunct="1">
              <a:lnSpc>
                <a:spcPct val="90000"/>
              </a:lnSpc>
              <a:spcBef>
                <a:spcPts val="500"/>
              </a:spcBef>
              <a:spcAft>
                <a:spcPts val="0"/>
              </a:spcAft>
              <a:buClr>
                <a:schemeClr val="dk1"/>
              </a:buClr>
              <a:buSzPts val="2000"/>
              <a:buFont typeface="Arial" panose="020B0604020202020204" pitchFamily="34" charset="0"/>
              <a:buNone/>
              <a:defRPr sz="2000" kern="1200">
                <a:solidFill>
                  <a:schemeClr val="tx1"/>
                </a:solidFill>
                <a:latin typeface="+mn-lt"/>
                <a:ea typeface="+mn-ea"/>
                <a:cs typeface="+mn-cs"/>
              </a:defRPr>
            </a:lvl2pPr>
            <a:lvl3pPr marL="1143000" lvl="2" indent="-228600" algn="ctr" defTabSz="914400" rtl="0" eaLnBrk="1" latinLnBrk="0" hangingPunct="1">
              <a:lnSpc>
                <a:spcPct val="90000"/>
              </a:lnSpc>
              <a:spcBef>
                <a:spcPts val="500"/>
              </a:spcBef>
              <a:spcAft>
                <a:spcPts val="0"/>
              </a:spcAft>
              <a:buClr>
                <a:schemeClr val="dk1"/>
              </a:buClr>
              <a:buSzPts val="1800"/>
              <a:buFont typeface="Arial" panose="020B0604020202020204" pitchFamily="34" charset="0"/>
              <a:buNone/>
              <a:defRPr sz="1800" kern="1200">
                <a:solidFill>
                  <a:schemeClr val="tx1"/>
                </a:solidFill>
                <a:latin typeface="+mn-lt"/>
                <a:ea typeface="+mn-ea"/>
                <a:cs typeface="+mn-cs"/>
              </a:defRPr>
            </a:lvl3pPr>
            <a:lvl4pPr marL="1600200" lvl="3"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4pPr>
            <a:lvl5pPr marL="2057400" lvl="4"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5pPr>
            <a:lvl6pPr marL="2514600" lvl="5"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6pPr>
            <a:lvl7pPr marL="2971800" lvl="6"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7pPr>
            <a:lvl8pPr marL="3429000" lvl="7"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8pPr>
            <a:lvl9pPr marL="3886200" lvl="8"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9pPr>
          </a:lstStyle>
          <a:p>
            <a:pPr marL="0" indent="0">
              <a:spcBef>
                <a:spcPts val="0"/>
              </a:spcBef>
            </a:pPr>
            <a:r>
              <a:rPr lang="en-US" dirty="0"/>
              <a:t>Can I take the test from development/staging environment?</a:t>
            </a:r>
          </a:p>
        </p:txBody>
      </p:sp>
      <p:sp>
        <p:nvSpPr>
          <p:cNvPr id="3" name="Google Shape;240;p6">
            <a:extLst>
              <a:ext uri="{FF2B5EF4-FFF2-40B4-BE49-F238E27FC236}">
                <a16:creationId xmlns:a16="http://schemas.microsoft.com/office/drawing/2014/main" id="{08BA5BF8-1090-92EA-D9FB-FC989FBED2DA}"/>
              </a:ext>
            </a:extLst>
          </p:cNvPr>
          <p:cNvSpPr txBox="1">
            <a:spLocks/>
          </p:cNvSpPr>
          <p:nvPr/>
        </p:nvSpPr>
        <p:spPr>
          <a:xfrm>
            <a:off x="838200" y="3097088"/>
            <a:ext cx="7382390" cy="653752"/>
          </a:xfrm>
          <a:prstGeom prst="rect">
            <a:avLst/>
          </a:prstGeom>
          <a:noFill/>
          <a:ln>
            <a:noFill/>
          </a:ln>
        </p:spPr>
        <p:txBody>
          <a:bodyPr spcFirstLastPara="1" vert="horz" wrap="square" lIns="91425" tIns="45700" rIns="91425" bIns="45700" rtlCol="0" anchor="t" anchorCtr="0">
            <a:normAutofit lnSpcReduction="10000"/>
          </a:bodyPr>
          <a:lstStyle>
            <a:lvl1pPr marL="457200" lvl="0" indent="-228600" algn="l" defTabSz="914400" rtl="0" eaLnBrk="1" latinLnBrk="0" hangingPunct="1">
              <a:lnSpc>
                <a:spcPct val="90000"/>
              </a:lnSpc>
              <a:spcBef>
                <a:spcPts val="1000"/>
              </a:spcBef>
              <a:spcAft>
                <a:spcPts val="0"/>
              </a:spcAft>
              <a:buClr>
                <a:srgbClr val="042D3B"/>
              </a:buClr>
              <a:buSzPts val="1600"/>
              <a:buFont typeface="Arial" panose="020B0604020202020204" pitchFamily="34" charset="0"/>
              <a:buNone/>
              <a:defRPr sz="1600" b="0" i="0" kern="1200">
                <a:solidFill>
                  <a:srgbClr val="042D3B"/>
                </a:solidFill>
                <a:latin typeface="Open Sans"/>
                <a:ea typeface="Open Sans"/>
                <a:cs typeface="Open Sans"/>
                <a:sym typeface="Open Sans"/>
              </a:defRPr>
            </a:lvl1pPr>
            <a:lvl2pPr marL="914400" lvl="1" indent="-381000" algn="l" defTabSz="914400" rtl="0" eaLnBrk="1" latinLnBrk="0" hangingPunct="1">
              <a:lnSpc>
                <a:spcPct val="90000"/>
              </a:lnSpc>
              <a:spcBef>
                <a:spcPts val="500"/>
              </a:spcBef>
              <a:spcAft>
                <a:spcPts val="0"/>
              </a:spcAft>
              <a:buClr>
                <a:srgbClr val="042D3B"/>
              </a:buClr>
              <a:buSzPts val="2400"/>
              <a:buFont typeface="Arial" panose="020B0604020202020204" pitchFamily="34" charset="0"/>
              <a:buChar char="•"/>
              <a:defRPr sz="2400" kern="1200">
                <a:solidFill>
                  <a:srgbClr val="042D3B"/>
                </a:solidFill>
                <a:latin typeface="+mn-lt"/>
                <a:ea typeface="+mn-ea"/>
                <a:cs typeface="+mn-cs"/>
              </a:defRPr>
            </a:lvl2pPr>
            <a:lvl3pPr marL="1371600" lvl="2" indent="-355600" algn="l" defTabSz="914400" rtl="0" eaLnBrk="1" latinLnBrk="0" hangingPunct="1">
              <a:lnSpc>
                <a:spcPct val="90000"/>
              </a:lnSpc>
              <a:spcBef>
                <a:spcPts val="500"/>
              </a:spcBef>
              <a:spcAft>
                <a:spcPts val="0"/>
              </a:spcAft>
              <a:buClr>
                <a:srgbClr val="042D3B"/>
              </a:buClr>
              <a:buSzPts val="2000"/>
              <a:buFont typeface="Arial" panose="020B0604020202020204" pitchFamily="34" charset="0"/>
              <a:buChar char="•"/>
              <a:defRPr sz="2000" kern="1200">
                <a:solidFill>
                  <a:srgbClr val="042D3B"/>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1400"/>
            </a:pPr>
            <a:r>
              <a:rPr lang="en-US" sz="1400" dirty="0"/>
              <a:t>Yes. The typical pattern is to pass the test in a development or staging environment before pushing to production. You can even incorporate the capability test into your CI/CD pipelines to ensure updates do not interrupt interoperability.</a:t>
            </a:r>
          </a:p>
          <a:p>
            <a:pPr marL="0" indent="0">
              <a:spcBef>
                <a:spcPts val="0"/>
              </a:spcBef>
              <a:buSzPts val="1400"/>
            </a:pPr>
            <a:endParaRPr lang="en-US" sz="1400" dirty="0"/>
          </a:p>
          <a:p>
            <a:pPr marL="0" indent="0">
              <a:spcBef>
                <a:spcPts val="0"/>
              </a:spcBef>
              <a:buSzPts val="1400"/>
            </a:pPr>
            <a:endParaRPr lang="en-US" sz="1400" dirty="0"/>
          </a:p>
          <a:p>
            <a:pPr marL="0" indent="0">
              <a:buSzPts val="1400"/>
            </a:pPr>
            <a:endParaRPr lang="en-US" sz="1400" dirty="0"/>
          </a:p>
        </p:txBody>
      </p:sp>
      <p:sp>
        <p:nvSpPr>
          <p:cNvPr id="4" name="Google Shape;241;p6">
            <a:extLst>
              <a:ext uri="{FF2B5EF4-FFF2-40B4-BE49-F238E27FC236}">
                <a16:creationId xmlns:a16="http://schemas.microsoft.com/office/drawing/2014/main" id="{6A6618B6-06C6-E7C0-DC12-E06A0C3888F4}"/>
              </a:ext>
            </a:extLst>
          </p:cNvPr>
          <p:cNvSpPr txBox="1">
            <a:spLocks/>
          </p:cNvSpPr>
          <p:nvPr/>
        </p:nvSpPr>
        <p:spPr>
          <a:xfrm>
            <a:off x="838199" y="3750840"/>
            <a:ext cx="8965366" cy="459037"/>
          </a:xfrm>
          <a:prstGeom prst="rect">
            <a:avLst/>
          </a:prstGeom>
          <a:noFill/>
          <a:ln>
            <a:noFill/>
          </a:ln>
        </p:spPr>
        <p:txBody>
          <a:bodyPr spcFirstLastPara="1" vert="horz" wrap="square" lIns="91425" tIns="45700" rIns="91425" bIns="45700" rtlCol="0" anchor="t" anchorCtr="0">
            <a:noAutofit/>
          </a:bodyPr>
          <a:lstStyle>
            <a:lvl1pPr marL="228600" lvl="0" indent="-228600" algn="l" defTabSz="914400" rtl="0" eaLnBrk="1" latinLnBrk="0" hangingPunct="1">
              <a:lnSpc>
                <a:spcPct val="90000"/>
              </a:lnSpc>
              <a:spcBef>
                <a:spcPts val="1000"/>
              </a:spcBef>
              <a:spcAft>
                <a:spcPts val="0"/>
              </a:spcAft>
              <a:buClr>
                <a:srgbClr val="5BA7B0"/>
              </a:buClr>
              <a:buSzPts val="2400"/>
              <a:buFont typeface="Arial" panose="020B0604020202020204" pitchFamily="34" charset="0"/>
              <a:buNone/>
              <a:defRPr sz="2400" b="0" i="0" kern="1200">
                <a:solidFill>
                  <a:srgbClr val="5BA7B0"/>
                </a:solidFill>
                <a:latin typeface="Univers Condensed Light" panose="020B0306020202040204" pitchFamily="34" charset="0"/>
                <a:ea typeface="Open Sans Light"/>
                <a:cs typeface="Open Sans Light"/>
                <a:sym typeface="Open Sans Light"/>
              </a:defRPr>
            </a:lvl1pPr>
            <a:lvl2pPr marL="685800" lvl="1" indent="-228600" algn="ctr" defTabSz="914400" rtl="0" eaLnBrk="1" latinLnBrk="0" hangingPunct="1">
              <a:lnSpc>
                <a:spcPct val="90000"/>
              </a:lnSpc>
              <a:spcBef>
                <a:spcPts val="500"/>
              </a:spcBef>
              <a:spcAft>
                <a:spcPts val="0"/>
              </a:spcAft>
              <a:buClr>
                <a:schemeClr val="dk1"/>
              </a:buClr>
              <a:buSzPts val="2000"/>
              <a:buFont typeface="Arial" panose="020B0604020202020204" pitchFamily="34" charset="0"/>
              <a:buNone/>
              <a:defRPr sz="2000" kern="1200">
                <a:solidFill>
                  <a:schemeClr val="tx1"/>
                </a:solidFill>
                <a:latin typeface="+mn-lt"/>
                <a:ea typeface="+mn-ea"/>
                <a:cs typeface="+mn-cs"/>
              </a:defRPr>
            </a:lvl2pPr>
            <a:lvl3pPr marL="1143000" lvl="2" indent="-228600" algn="ctr" defTabSz="914400" rtl="0" eaLnBrk="1" latinLnBrk="0" hangingPunct="1">
              <a:lnSpc>
                <a:spcPct val="90000"/>
              </a:lnSpc>
              <a:spcBef>
                <a:spcPts val="500"/>
              </a:spcBef>
              <a:spcAft>
                <a:spcPts val="0"/>
              </a:spcAft>
              <a:buClr>
                <a:schemeClr val="dk1"/>
              </a:buClr>
              <a:buSzPts val="1800"/>
              <a:buFont typeface="Arial" panose="020B0604020202020204" pitchFamily="34" charset="0"/>
              <a:buNone/>
              <a:defRPr sz="1800" kern="1200">
                <a:solidFill>
                  <a:schemeClr val="tx1"/>
                </a:solidFill>
                <a:latin typeface="+mn-lt"/>
                <a:ea typeface="+mn-ea"/>
                <a:cs typeface="+mn-cs"/>
              </a:defRPr>
            </a:lvl3pPr>
            <a:lvl4pPr marL="1600200" lvl="3"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4pPr>
            <a:lvl5pPr marL="2057400" lvl="4"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5pPr>
            <a:lvl6pPr marL="2514600" lvl="5"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6pPr>
            <a:lvl7pPr marL="2971800" lvl="6"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7pPr>
            <a:lvl8pPr marL="3429000" lvl="7"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8pPr>
            <a:lvl9pPr marL="3886200" lvl="8"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9pPr>
          </a:lstStyle>
          <a:p>
            <a:pPr marL="0" indent="0">
              <a:spcBef>
                <a:spcPts val="0"/>
              </a:spcBef>
            </a:pPr>
            <a:r>
              <a:rPr lang="en-US" dirty="0"/>
              <a:t>What happens after I pass the test?</a:t>
            </a:r>
          </a:p>
        </p:txBody>
      </p:sp>
      <p:sp>
        <p:nvSpPr>
          <p:cNvPr id="5" name="Google Shape;240;p6">
            <a:extLst>
              <a:ext uri="{FF2B5EF4-FFF2-40B4-BE49-F238E27FC236}">
                <a16:creationId xmlns:a16="http://schemas.microsoft.com/office/drawing/2014/main" id="{2DD0E5FF-0DCC-EBA8-3500-5D0ACFDECE81}"/>
              </a:ext>
            </a:extLst>
          </p:cNvPr>
          <p:cNvSpPr txBox="1">
            <a:spLocks/>
          </p:cNvSpPr>
          <p:nvPr/>
        </p:nvSpPr>
        <p:spPr>
          <a:xfrm>
            <a:off x="838200" y="4158781"/>
            <a:ext cx="7382390" cy="653752"/>
          </a:xfrm>
          <a:prstGeom prst="rect">
            <a:avLst/>
          </a:prstGeom>
          <a:noFill/>
          <a:ln>
            <a:noFill/>
          </a:ln>
        </p:spPr>
        <p:txBody>
          <a:bodyPr spcFirstLastPara="1" vert="horz" wrap="square" lIns="91425" tIns="45700" rIns="91425" bIns="45700" rtlCol="0" anchor="t" anchorCtr="0">
            <a:normAutofit/>
          </a:bodyPr>
          <a:lstStyle>
            <a:lvl1pPr marL="457200" lvl="0" indent="-228600" algn="l" defTabSz="914400" rtl="0" eaLnBrk="1" latinLnBrk="0" hangingPunct="1">
              <a:lnSpc>
                <a:spcPct val="90000"/>
              </a:lnSpc>
              <a:spcBef>
                <a:spcPts val="1000"/>
              </a:spcBef>
              <a:spcAft>
                <a:spcPts val="0"/>
              </a:spcAft>
              <a:buClr>
                <a:srgbClr val="042D3B"/>
              </a:buClr>
              <a:buSzPts val="1600"/>
              <a:buFont typeface="Arial" panose="020B0604020202020204" pitchFamily="34" charset="0"/>
              <a:buNone/>
              <a:defRPr sz="1600" b="0" i="0" kern="1200">
                <a:solidFill>
                  <a:srgbClr val="042D3B"/>
                </a:solidFill>
                <a:latin typeface="Open Sans"/>
                <a:ea typeface="Open Sans"/>
                <a:cs typeface="Open Sans"/>
                <a:sym typeface="Open Sans"/>
              </a:defRPr>
            </a:lvl1pPr>
            <a:lvl2pPr marL="914400" lvl="1" indent="-381000" algn="l" defTabSz="914400" rtl="0" eaLnBrk="1" latinLnBrk="0" hangingPunct="1">
              <a:lnSpc>
                <a:spcPct val="90000"/>
              </a:lnSpc>
              <a:spcBef>
                <a:spcPts val="500"/>
              </a:spcBef>
              <a:spcAft>
                <a:spcPts val="0"/>
              </a:spcAft>
              <a:buClr>
                <a:srgbClr val="042D3B"/>
              </a:buClr>
              <a:buSzPts val="2400"/>
              <a:buFont typeface="Arial" panose="020B0604020202020204" pitchFamily="34" charset="0"/>
              <a:buChar char="•"/>
              <a:defRPr sz="2400" kern="1200">
                <a:solidFill>
                  <a:srgbClr val="042D3B"/>
                </a:solidFill>
                <a:latin typeface="+mn-lt"/>
                <a:ea typeface="+mn-ea"/>
                <a:cs typeface="+mn-cs"/>
              </a:defRPr>
            </a:lvl2pPr>
            <a:lvl3pPr marL="1371600" lvl="2" indent="-355600" algn="l" defTabSz="914400" rtl="0" eaLnBrk="1" latinLnBrk="0" hangingPunct="1">
              <a:lnSpc>
                <a:spcPct val="90000"/>
              </a:lnSpc>
              <a:spcBef>
                <a:spcPts val="500"/>
              </a:spcBef>
              <a:spcAft>
                <a:spcPts val="0"/>
              </a:spcAft>
              <a:buClr>
                <a:srgbClr val="042D3B"/>
              </a:buClr>
              <a:buSzPts val="2000"/>
              <a:buFont typeface="Arial" panose="020B0604020202020204" pitchFamily="34" charset="0"/>
              <a:buChar char="•"/>
              <a:defRPr sz="2000" kern="1200">
                <a:solidFill>
                  <a:srgbClr val="042D3B"/>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1400"/>
            </a:pPr>
            <a:r>
              <a:rPr lang="en-US" sz="1400" dirty="0"/>
              <a:t>Schedule a review of the results. Be prepared to query your solution for events and master data and to discuss technical details of your solution.</a:t>
            </a:r>
          </a:p>
          <a:p>
            <a:pPr marL="0" indent="0">
              <a:spcBef>
                <a:spcPts val="0"/>
              </a:spcBef>
              <a:buSzPts val="1400"/>
            </a:pPr>
            <a:endParaRPr lang="en-US" sz="1400" dirty="0"/>
          </a:p>
          <a:p>
            <a:pPr marL="0" indent="0">
              <a:spcBef>
                <a:spcPts val="0"/>
              </a:spcBef>
              <a:buSzPts val="1400"/>
            </a:pPr>
            <a:endParaRPr lang="en-US" sz="1400" dirty="0"/>
          </a:p>
          <a:p>
            <a:pPr marL="0" indent="0">
              <a:buSzPts val="1400"/>
            </a:pPr>
            <a:endParaRPr lang="en-US" sz="1400" dirty="0"/>
          </a:p>
        </p:txBody>
      </p:sp>
    </p:spTree>
    <p:extLst>
      <p:ext uri="{BB962C8B-B14F-4D97-AF65-F5344CB8AC3E}">
        <p14:creationId xmlns:p14="http://schemas.microsoft.com/office/powerpoint/2010/main" val="173728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descr="Document with solid fill">
            <a:extLst>
              <a:ext uri="{FF2B5EF4-FFF2-40B4-BE49-F238E27FC236}">
                <a16:creationId xmlns:a16="http://schemas.microsoft.com/office/drawing/2014/main" id="{FFA9FBEC-28DF-F510-54CE-4C41E5B8DC83}"/>
              </a:ext>
            </a:extLst>
          </p:cNvPr>
          <p:cNvPicPr>
            <a:picLocks noGrp="1" noChangeAspect="1"/>
          </p:cNvPicPr>
          <p:nvPr>
            <p:ph type="pic" idx="2"/>
          </p:nvPr>
        </p:nvPicPr>
        <p:blipFill>
          <a:blip r:embed="rId2">
            <a:extLst>
              <a:ext uri="{96DAC541-7B7A-43D3-8B79-37D633B846F1}">
                <asvg:svgBlip xmlns:asvg="http://schemas.microsoft.com/office/drawing/2016/SVG/main" r:embed="rId3"/>
              </a:ext>
            </a:extLst>
          </a:blip>
          <a:srcRect l="-30580" t="-8018" r="-30580" b="-8018"/>
          <a:stretch>
            <a:fillRect/>
          </a:stretch>
        </p:blipFill>
        <p:spPr>
          <a:xfrm>
            <a:off x="856371" y="2019300"/>
            <a:ext cx="2402058" cy="1729482"/>
          </a:xfrm>
        </p:spPr>
      </p:pic>
      <p:pic>
        <p:nvPicPr>
          <p:cNvPr id="35" name="Picture Placeholder 34" descr="Tools with solid fill">
            <a:extLst>
              <a:ext uri="{FF2B5EF4-FFF2-40B4-BE49-F238E27FC236}">
                <a16:creationId xmlns:a16="http://schemas.microsoft.com/office/drawing/2014/main" id="{8B97A37A-8EF5-4F43-164A-C05C6C4DD091}"/>
              </a:ext>
            </a:extLst>
          </p:cNvPr>
          <p:cNvPicPr>
            <a:picLocks noGrp="1" noChangeAspect="1"/>
          </p:cNvPicPr>
          <p:nvPr>
            <p:ph type="pic" idx="3"/>
          </p:nvPr>
        </p:nvPicPr>
        <p:blipFill>
          <a:blip r:embed="rId4">
            <a:extLst>
              <a:ext uri="{96DAC541-7B7A-43D3-8B79-37D633B846F1}">
                <asvg:svgBlip xmlns:asvg="http://schemas.microsoft.com/office/drawing/2016/SVG/main" r:embed="rId5"/>
              </a:ext>
            </a:extLst>
          </a:blip>
          <a:srcRect l="-30580" t="-8018" r="-30580" b="-8018"/>
          <a:stretch>
            <a:fillRect/>
          </a:stretch>
        </p:blipFill>
        <p:spPr>
          <a:xfrm>
            <a:off x="8785761" y="2019300"/>
            <a:ext cx="2402058" cy="1729482"/>
          </a:xfrm>
        </p:spPr>
      </p:pic>
      <p:pic>
        <p:nvPicPr>
          <p:cNvPr id="37" name="Picture Placeholder 36" descr="Gears with solid fill">
            <a:extLst>
              <a:ext uri="{FF2B5EF4-FFF2-40B4-BE49-F238E27FC236}">
                <a16:creationId xmlns:a16="http://schemas.microsoft.com/office/drawing/2014/main" id="{05D20472-B8BE-7502-0188-021C57FB4BFD}"/>
              </a:ext>
            </a:extLst>
          </p:cNvPr>
          <p:cNvPicPr>
            <a:picLocks noGrp="1" noChangeAspect="1"/>
          </p:cNvPicPr>
          <p:nvPr>
            <p:ph type="pic" idx="4"/>
          </p:nvPr>
        </p:nvPicPr>
        <p:blipFill>
          <a:blip r:embed="rId6">
            <a:extLst>
              <a:ext uri="{96DAC541-7B7A-43D3-8B79-37D633B846F1}">
                <asvg:svgBlip xmlns:asvg="http://schemas.microsoft.com/office/drawing/2016/SVG/main" r:embed="rId7"/>
              </a:ext>
            </a:extLst>
          </a:blip>
          <a:srcRect l="-30580" t="-8018" r="-30580" b="-8018"/>
          <a:stretch>
            <a:fillRect/>
          </a:stretch>
        </p:blipFill>
        <p:spPr>
          <a:xfrm>
            <a:off x="6144162" y="2019300"/>
            <a:ext cx="2402058" cy="1729482"/>
          </a:xfrm>
        </p:spPr>
      </p:pic>
      <p:pic>
        <p:nvPicPr>
          <p:cNvPr id="21" name="Picture Placeholder 20">
            <a:extLst>
              <a:ext uri="{FF2B5EF4-FFF2-40B4-BE49-F238E27FC236}">
                <a16:creationId xmlns:a16="http://schemas.microsoft.com/office/drawing/2014/main" id="{CAD81CB2-225C-25DA-5A92-BC02BE72DB7E}"/>
              </a:ext>
            </a:extLst>
          </p:cNvPr>
          <p:cNvPicPr>
            <a:picLocks noGrp="1" noChangeAspect="1"/>
          </p:cNvPicPr>
          <p:nvPr>
            <p:ph type="pic" idx="5"/>
          </p:nvPr>
        </p:nvPicPr>
        <p:blipFill>
          <a:blip r:embed="rId8"/>
          <a:srcRect l="16586" r="16586"/>
          <a:stretch>
            <a:fillRect/>
          </a:stretch>
        </p:blipFill>
        <p:spPr>
          <a:prstGeom prst="rect">
            <a:avLst/>
          </a:prstGeom>
        </p:spPr>
      </p:pic>
      <p:sp>
        <p:nvSpPr>
          <p:cNvPr id="9" name="Text Placeholder 8">
            <a:extLst>
              <a:ext uri="{FF2B5EF4-FFF2-40B4-BE49-F238E27FC236}">
                <a16:creationId xmlns:a16="http://schemas.microsoft.com/office/drawing/2014/main" id="{C7A2934C-203E-DFE2-1043-D3D781AD897E}"/>
              </a:ext>
            </a:extLst>
          </p:cNvPr>
          <p:cNvSpPr>
            <a:spLocks noGrp="1"/>
          </p:cNvSpPr>
          <p:nvPr>
            <p:ph type="body" idx="1"/>
          </p:nvPr>
        </p:nvSpPr>
        <p:spPr/>
        <p:txBody>
          <a:bodyPr>
            <a:normAutofit/>
          </a:bodyPr>
          <a:lstStyle/>
          <a:p>
            <a:r>
              <a:rPr lang="en-US" dirty="0"/>
              <a:t>Digitize documents</a:t>
            </a:r>
          </a:p>
        </p:txBody>
      </p:sp>
      <p:sp>
        <p:nvSpPr>
          <p:cNvPr id="14" name="Text Placeholder 13">
            <a:extLst>
              <a:ext uri="{FF2B5EF4-FFF2-40B4-BE49-F238E27FC236}">
                <a16:creationId xmlns:a16="http://schemas.microsoft.com/office/drawing/2014/main" id="{A4387E8E-6F75-BAD7-7D56-28A44BB27DF5}"/>
              </a:ext>
            </a:extLst>
          </p:cNvPr>
          <p:cNvSpPr>
            <a:spLocks noGrp="1"/>
          </p:cNvSpPr>
          <p:nvPr>
            <p:ph type="body" idx="6"/>
          </p:nvPr>
        </p:nvSpPr>
        <p:spPr/>
        <p:txBody>
          <a:bodyPr/>
          <a:lstStyle/>
          <a:p>
            <a:r>
              <a:rPr lang="en-US" dirty="0"/>
              <a:t>Quantum Leap</a:t>
            </a:r>
          </a:p>
        </p:txBody>
      </p:sp>
      <p:sp>
        <p:nvSpPr>
          <p:cNvPr id="15" name="Text Placeholder 14">
            <a:extLst>
              <a:ext uri="{FF2B5EF4-FFF2-40B4-BE49-F238E27FC236}">
                <a16:creationId xmlns:a16="http://schemas.microsoft.com/office/drawing/2014/main" id="{58D7FC8C-12CD-B07C-4A1E-3E2259CD17A8}"/>
              </a:ext>
            </a:extLst>
          </p:cNvPr>
          <p:cNvSpPr>
            <a:spLocks noGrp="1"/>
          </p:cNvSpPr>
          <p:nvPr>
            <p:ph type="body" idx="7"/>
          </p:nvPr>
        </p:nvSpPr>
        <p:spPr/>
        <p:txBody>
          <a:bodyPr/>
          <a:lstStyle/>
          <a:p>
            <a:r>
              <a:rPr lang="en-US" dirty="0"/>
              <a:t>Bootstrap GDST Capability</a:t>
            </a:r>
          </a:p>
        </p:txBody>
      </p:sp>
      <p:sp>
        <p:nvSpPr>
          <p:cNvPr id="16" name="Text Placeholder 15">
            <a:extLst>
              <a:ext uri="{FF2B5EF4-FFF2-40B4-BE49-F238E27FC236}">
                <a16:creationId xmlns:a16="http://schemas.microsoft.com/office/drawing/2014/main" id="{5D854A12-F957-79AB-1337-B32C52C7647B}"/>
              </a:ext>
            </a:extLst>
          </p:cNvPr>
          <p:cNvSpPr>
            <a:spLocks noGrp="1"/>
          </p:cNvSpPr>
          <p:nvPr>
            <p:ph type="body" idx="8"/>
          </p:nvPr>
        </p:nvSpPr>
        <p:spPr/>
        <p:txBody>
          <a:bodyPr/>
          <a:lstStyle/>
          <a:p>
            <a:r>
              <a:rPr lang="en-US" dirty="0"/>
              <a:t>Traceability Driver</a:t>
            </a:r>
          </a:p>
        </p:txBody>
      </p:sp>
      <p:sp>
        <p:nvSpPr>
          <p:cNvPr id="17" name="Text Placeholder 16">
            <a:extLst>
              <a:ext uri="{FF2B5EF4-FFF2-40B4-BE49-F238E27FC236}">
                <a16:creationId xmlns:a16="http://schemas.microsoft.com/office/drawing/2014/main" id="{64E4548E-8968-536D-DF25-FAA8A158D5DB}"/>
              </a:ext>
            </a:extLst>
          </p:cNvPr>
          <p:cNvSpPr>
            <a:spLocks noGrp="1"/>
          </p:cNvSpPr>
          <p:nvPr>
            <p:ph type="body" idx="9"/>
          </p:nvPr>
        </p:nvSpPr>
        <p:spPr/>
        <p:txBody>
          <a:bodyPr/>
          <a:lstStyle/>
          <a:p>
            <a:r>
              <a:rPr lang="en-US" dirty="0"/>
              <a:t>Debug interoperability in real-time</a:t>
            </a:r>
          </a:p>
        </p:txBody>
      </p:sp>
      <p:sp>
        <p:nvSpPr>
          <p:cNvPr id="18" name="Text Placeholder 17">
            <a:extLst>
              <a:ext uri="{FF2B5EF4-FFF2-40B4-BE49-F238E27FC236}">
                <a16:creationId xmlns:a16="http://schemas.microsoft.com/office/drawing/2014/main" id="{E6718FB8-60F7-04C2-95F9-E221DCF21066}"/>
              </a:ext>
            </a:extLst>
          </p:cNvPr>
          <p:cNvSpPr>
            <a:spLocks noGrp="1"/>
          </p:cNvSpPr>
          <p:nvPr>
            <p:ph type="body" idx="13"/>
          </p:nvPr>
        </p:nvSpPr>
        <p:spPr/>
        <p:txBody>
          <a:bodyPr/>
          <a:lstStyle/>
          <a:p>
            <a:r>
              <a:rPr lang="en-US" dirty="0"/>
              <a:t>Diagnostics Tool</a:t>
            </a:r>
          </a:p>
        </p:txBody>
      </p:sp>
      <p:sp>
        <p:nvSpPr>
          <p:cNvPr id="19" name="Text Placeholder 18">
            <a:extLst>
              <a:ext uri="{FF2B5EF4-FFF2-40B4-BE49-F238E27FC236}">
                <a16:creationId xmlns:a16="http://schemas.microsoft.com/office/drawing/2014/main" id="{0F417ED8-1F61-FDA3-A062-EB15E15ACAE9}"/>
              </a:ext>
            </a:extLst>
          </p:cNvPr>
          <p:cNvSpPr>
            <a:spLocks noGrp="1"/>
          </p:cNvSpPr>
          <p:nvPr>
            <p:ph type="body" idx="14"/>
          </p:nvPr>
        </p:nvSpPr>
        <p:spPr/>
        <p:txBody>
          <a:bodyPr/>
          <a:lstStyle/>
          <a:p>
            <a:r>
              <a:rPr lang="en-US" dirty="0"/>
              <a:t>Low-level tooling</a:t>
            </a:r>
          </a:p>
        </p:txBody>
      </p:sp>
      <p:sp>
        <p:nvSpPr>
          <p:cNvPr id="20" name="Text Placeholder 19">
            <a:extLst>
              <a:ext uri="{FF2B5EF4-FFF2-40B4-BE49-F238E27FC236}">
                <a16:creationId xmlns:a16="http://schemas.microsoft.com/office/drawing/2014/main" id="{48A5DA82-83AB-9A57-C5F1-9DB4123826B3}"/>
              </a:ext>
            </a:extLst>
          </p:cNvPr>
          <p:cNvSpPr>
            <a:spLocks noGrp="1"/>
          </p:cNvSpPr>
          <p:nvPr>
            <p:ph type="body" idx="15"/>
          </p:nvPr>
        </p:nvSpPr>
        <p:spPr/>
        <p:txBody>
          <a:bodyPr/>
          <a:lstStyle/>
          <a:p>
            <a:r>
              <a:rPr lang="en-US" dirty="0"/>
              <a:t>Open Traceability SDK</a:t>
            </a:r>
          </a:p>
        </p:txBody>
      </p:sp>
      <p:sp>
        <p:nvSpPr>
          <p:cNvPr id="8" name="Title 7">
            <a:extLst>
              <a:ext uri="{FF2B5EF4-FFF2-40B4-BE49-F238E27FC236}">
                <a16:creationId xmlns:a16="http://schemas.microsoft.com/office/drawing/2014/main" id="{AABF6C0C-DA14-C8A7-45AA-FACFB4C32578}"/>
              </a:ext>
            </a:extLst>
          </p:cNvPr>
          <p:cNvSpPr>
            <a:spLocks noGrp="1"/>
          </p:cNvSpPr>
          <p:nvPr>
            <p:ph type="title"/>
          </p:nvPr>
        </p:nvSpPr>
        <p:spPr/>
        <p:txBody>
          <a:bodyPr/>
          <a:lstStyle/>
          <a:p>
            <a:r>
              <a:rPr lang="en-US" dirty="0"/>
              <a:t>Tools</a:t>
            </a:r>
          </a:p>
        </p:txBody>
      </p:sp>
    </p:spTree>
    <p:extLst>
      <p:ext uri="{BB962C8B-B14F-4D97-AF65-F5344CB8AC3E}">
        <p14:creationId xmlns:p14="http://schemas.microsoft.com/office/powerpoint/2010/main" val="3243836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C9241C7-872F-89AE-CD0A-C8864C17B25D}"/>
              </a:ext>
            </a:extLst>
          </p:cNvPr>
          <p:cNvSpPr>
            <a:spLocks noGrp="1"/>
          </p:cNvSpPr>
          <p:nvPr>
            <p:ph type="title"/>
          </p:nvPr>
        </p:nvSpPr>
        <p:spPr/>
        <p:txBody>
          <a:bodyPr/>
          <a:lstStyle/>
          <a:p>
            <a:r>
              <a:rPr lang="en-US" dirty="0"/>
              <a:t>Quantum Leap</a:t>
            </a:r>
          </a:p>
        </p:txBody>
      </p:sp>
      <p:sp>
        <p:nvSpPr>
          <p:cNvPr id="17" name="Text Placeholder 16">
            <a:extLst>
              <a:ext uri="{FF2B5EF4-FFF2-40B4-BE49-F238E27FC236}">
                <a16:creationId xmlns:a16="http://schemas.microsoft.com/office/drawing/2014/main" id="{A0F2AE4C-8B76-AEDC-89C7-40A977F66C96}"/>
              </a:ext>
            </a:extLst>
          </p:cNvPr>
          <p:cNvSpPr>
            <a:spLocks noGrp="1"/>
          </p:cNvSpPr>
          <p:nvPr>
            <p:ph type="body" idx="2"/>
          </p:nvPr>
        </p:nvSpPr>
        <p:spPr/>
        <p:txBody>
          <a:bodyPr/>
          <a:lstStyle/>
          <a:p>
            <a:r>
              <a:rPr lang="en-US" dirty="0"/>
              <a:t>Convert analog documents into digital traceability data</a:t>
            </a:r>
          </a:p>
          <a:p>
            <a:r>
              <a:rPr lang="en-US" dirty="0"/>
              <a:t>Analyze for GDST completeness</a:t>
            </a:r>
          </a:p>
          <a:p>
            <a:r>
              <a:rPr lang="en-US" dirty="0"/>
              <a:t>Export in JSON or Excel formats</a:t>
            </a:r>
          </a:p>
        </p:txBody>
      </p:sp>
      <p:sp>
        <p:nvSpPr>
          <p:cNvPr id="18" name="Subtitle 17">
            <a:extLst>
              <a:ext uri="{FF2B5EF4-FFF2-40B4-BE49-F238E27FC236}">
                <a16:creationId xmlns:a16="http://schemas.microsoft.com/office/drawing/2014/main" id="{BC30C883-48B5-7A6E-83D5-50C2A8413C5A}"/>
              </a:ext>
            </a:extLst>
          </p:cNvPr>
          <p:cNvSpPr>
            <a:spLocks noGrp="1"/>
          </p:cNvSpPr>
          <p:nvPr>
            <p:ph type="subTitle" idx="3"/>
          </p:nvPr>
        </p:nvSpPr>
        <p:spPr/>
        <p:txBody>
          <a:bodyPr/>
          <a:lstStyle/>
          <a:p>
            <a:r>
              <a:rPr lang="en-US" dirty="0"/>
              <a:t>Digitize Paper Documents</a:t>
            </a:r>
          </a:p>
        </p:txBody>
      </p:sp>
    </p:spTree>
    <p:extLst>
      <p:ext uri="{BB962C8B-B14F-4D97-AF65-F5344CB8AC3E}">
        <p14:creationId xmlns:p14="http://schemas.microsoft.com/office/powerpoint/2010/main" val="1335587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18B55-4D49-E457-8D89-938274BB704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EB9229B-A5A3-D6D8-BAA9-73D723FE0662}"/>
              </a:ext>
            </a:extLst>
          </p:cNvPr>
          <p:cNvSpPr>
            <a:spLocks noGrp="1"/>
          </p:cNvSpPr>
          <p:nvPr>
            <p:ph type="body" idx="1"/>
          </p:nvPr>
        </p:nvSpPr>
        <p:spPr/>
        <p:txBody>
          <a:bodyPr/>
          <a:lstStyle/>
          <a:p>
            <a:endParaRPr lang="en-US" dirty="0"/>
          </a:p>
        </p:txBody>
      </p:sp>
      <p:sp>
        <p:nvSpPr>
          <p:cNvPr id="15" name="Title 14">
            <a:extLst>
              <a:ext uri="{FF2B5EF4-FFF2-40B4-BE49-F238E27FC236}">
                <a16:creationId xmlns:a16="http://schemas.microsoft.com/office/drawing/2014/main" id="{6FB9E7E3-0ADB-F6DD-3144-79287EF267B5}"/>
              </a:ext>
            </a:extLst>
          </p:cNvPr>
          <p:cNvSpPr>
            <a:spLocks noGrp="1"/>
          </p:cNvSpPr>
          <p:nvPr>
            <p:ph type="title"/>
          </p:nvPr>
        </p:nvSpPr>
        <p:spPr/>
        <p:txBody>
          <a:bodyPr/>
          <a:lstStyle/>
          <a:p>
            <a:r>
              <a:rPr lang="en-US" dirty="0"/>
              <a:t>Traceability Driver</a:t>
            </a:r>
          </a:p>
        </p:txBody>
      </p:sp>
      <p:sp>
        <p:nvSpPr>
          <p:cNvPr id="17" name="Text Placeholder 16">
            <a:extLst>
              <a:ext uri="{FF2B5EF4-FFF2-40B4-BE49-F238E27FC236}">
                <a16:creationId xmlns:a16="http://schemas.microsoft.com/office/drawing/2014/main" id="{8594A9E1-D233-A815-ECD8-DCC10F23EC91}"/>
              </a:ext>
            </a:extLst>
          </p:cNvPr>
          <p:cNvSpPr>
            <a:spLocks noGrp="1"/>
          </p:cNvSpPr>
          <p:nvPr>
            <p:ph type="body" idx="2"/>
          </p:nvPr>
        </p:nvSpPr>
        <p:spPr/>
        <p:txBody>
          <a:bodyPr/>
          <a:lstStyle/>
          <a:p>
            <a:r>
              <a:rPr lang="en-US" dirty="0"/>
              <a:t>You provide the mapping, the Driver handles the rest</a:t>
            </a:r>
          </a:p>
          <a:p>
            <a:r>
              <a:rPr lang="en-US" dirty="0"/>
              <a:t>Open Source with MIT license</a:t>
            </a:r>
          </a:p>
          <a:p>
            <a:r>
              <a:rPr lang="en-US" dirty="0"/>
              <a:t>Standalone module deployed in your infrastructure so you stay in control</a:t>
            </a:r>
          </a:p>
          <a:p>
            <a:r>
              <a:rPr lang="en-US" dirty="0">
                <a:hlinkClick r:id="rId3"/>
              </a:rPr>
              <a:t>Link to code repository</a:t>
            </a:r>
            <a:endParaRPr lang="en-US" dirty="0"/>
          </a:p>
        </p:txBody>
      </p:sp>
      <p:sp>
        <p:nvSpPr>
          <p:cNvPr id="18" name="Subtitle 17">
            <a:extLst>
              <a:ext uri="{FF2B5EF4-FFF2-40B4-BE49-F238E27FC236}">
                <a16:creationId xmlns:a16="http://schemas.microsoft.com/office/drawing/2014/main" id="{A5D96A20-B323-8958-7BE5-A42B26CA039E}"/>
              </a:ext>
            </a:extLst>
          </p:cNvPr>
          <p:cNvSpPr>
            <a:spLocks noGrp="1"/>
          </p:cNvSpPr>
          <p:nvPr>
            <p:ph type="subTitle" idx="3"/>
          </p:nvPr>
        </p:nvSpPr>
        <p:spPr/>
        <p:txBody>
          <a:bodyPr/>
          <a:lstStyle/>
          <a:p>
            <a:r>
              <a:rPr lang="en-US" dirty="0"/>
              <a:t>Bootstrap GDST Capability</a:t>
            </a:r>
          </a:p>
        </p:txBody>
      </p:sp>
    </p:spTree>
    <p:extLst>
      <p:ext uri="{BB962C8B-B14F-4D97-AF65-F5344CB8AC3E}">
        <p14:creationId xmlns:p14="http://schemas.microsoft.com/office/powerpoint/2010/main" val="3420666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DEA04-5C33-794D-18CE-A7424228404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35C5A1-AFF3-9B82-0746-0AC339BA1BBA}"/>
              </a:ext>
            </a:extLst>
          </p:cNvPr>
          <p:cNvSpPr>
            <a:spLocks noGrp="1"/>
          </p:cNvSpPr>
          <p:nvPr>
            <p:ph type="body" idx="1"/>
          </p:nvPr>
        </p:nvSpPr>
        <p:spPr/>
        <p:txBody>
          <a:bodyPr/>
          <a:lstStyle/>
          <a:p>
            <a:r>
              <a:rPr lang="en-US" dirty="0"/>
              <a:t>Assesses:</a:t>
            </a:r>
          </a:p>
          <a:p>
            <a:pPr marL="514350" indent="-285750">
              <a:buFont typeface="Arial" panose="020B0604020202020204" pitchFamily="34" charset="0"/>
              <a:buChar char="•"/>
            </a:pPr>
            <a:r>
              <a:rPr lang="en-US" dirty="0"/>
              <a:t>Data structure correctness</a:t>
            </a:r>
          </a:p>
          <a:p>
            <a:pPr marL="514350" indent="-285750">
              <a:buFont typeface="Arial" panose="020B0604020202020204" pitchFamily="34" charset="0"/>
              <a:buChar char="•"/>
            </a:pPr>
            <a:r>
              <a:rPr lang="en-US" dirty="0"/>
              <a:t>API functionality</a:t>
            </a:r>
          </a:p>
          <a:p>
            <a:pPr marL="514350" indent="-285750">
              <a:buFont typeface="Arial" panose="020B0604020202020204" pitchFamily="34" charset="0"/>
              <a:buChar char="•"/>
            </a:pPr>
            <a:r>
              <a:rPr lang="en-US" dirty="0"/>
              <a:t>Formatting errors</a:t>
            </a:r>
          </a:p>
          <a:p>
            <a:pPr marL="514350" indent="-285750">
              <a:buFont typeface="Arial" panose="020B0604020202020204" pitchFamily="34" charset="0"/>
              <a:buChar char="•"/>
            </a:pPr>
            <a:r>
              <a:rPr lang="en-US" dirty="0"/>
              <a:t>Protocol mismatches</a:t>
            </a:r>
          </a:p>
          <a:p>
            <a:pPr marL="514350" indent="-285750">
              <a:buFont typeface="Arial" panose="020B0604020202020204" pitchFamily="34" charset="0"/>
              <a:buChar char="•"/>
            </a:pPr>
            <a:r>
              <a:rPr lang="en-US" dirty="0"/>
              <a:t>Missing extension headers</a:t>
            </a:r>
          </a:p>
        </p:txBody>
      </p:sp>
      <p:sp>
        <p:nvSpPr>
          <p:cNvPr id="15" name="Title 14">
            <a:extLst>
              <a:ext uri="{FF2B5EF4-FFF2-40B4-BE49-F238E27FC236}">
                <a16:creationId xmlns:a16="http://schemas.microsoft.com/office/drawing/2014/main" id="{C055BF58-4D4F-BD5B-0488-812BBAD5D461}"/>
              </a:ext>
            </a:extLst>
          </p:cNvPr>
          <p:cNvSpPr>
            <a:spLocks noGrp="1"/>
          </p:cNvSpPr>
          <p:nvPr>
            <p:ph type="title"/>
          </p:nvPr>
        </p:nvSpPr>
        <p:spPr/>
        <p:txBody>
          <a:bodyPr/>
          <a:lstStyle/>
          <a:p>
            <a:r>
              <a:rPr lang="en-US" dirty="0"/>
              <a:t>Diagnostics Tool</a:t>
            </a:r>
          </a:p>
        </p:txBody>
      </p:sp>
      <p:sp>
        <p:nvSpPr>
          <p:cNvPr id="17" name="Text Placeholder 16">
            <a:extLst>
              <a:ext uri="{FF2B5EF4-FFF2-40B4-BE49-F238E27FC236}">
                <a16:creationId xmlns:a16="http://schemas.microsoft.com/office/drawing/2014/main" id="{1B7C7CED-7B83-6C0E-2D98-59B7DC15CB10}"/>
              </a:ext>
            </a:extLst>
          </p:cNvPr>
          <p:cNvSpPr>
            <a:spLocks noGrp="1"/>
          </p:cNvSpPr>
          <p:nvPr>
            <p:ph type="body" idx="2"/>
          </p:nvPr>
        </p:nvSpPr>
        <p:spPr/>
        <p:txBody>
          <a:bodyPr/>
          <a:lstStyle/>
          <a:p>
            <a:r>
              <a:rPr lang="en-US" dirty="0"/>
              <a:t>Integrate into your tools via the Open Traceability SDK</a:t>
            </a:r>
          </a:p>
          <a:p>
            <a:r>
              <a:rPr lang="en-US" dirty="0"/>
              <a:t>Deploy as a docker container within your own infrastructure</a:t>
            </a:r>
          </a:p>
          <a:p>
            <a:r>
              <a:rPr lang="en-US" dirty="0"/>
              <a:t>Neutral and 3</a:t>
            </a:r>
            <a:r>
              <a:rPr lang="en-US" baseline="30000" dirty="0"/>
              <a:t>rd</a:t>
            </a:r>
            <a:r>
              <a:rPr lang="en-US" dirty="0"/>
              <a:t> party</a:t>
            </a:r>
          </a:p>
          <a:p>
            <a:r>
              <a:rPr lang="en-US" dirty="0">
                <a:hlinkClick r:id="rId2"/>
              </a:rPr>
              <a:t>Link to code repository</a:t>
            </a:r>
            <a:endParaRPr lang="en-US" dirty="0"/>
          </a:p>
        </p:txBody>
      </p:sp>
      <p:sp>
        <p:nvSpPr>
          <p:cNvPr id="18" name="Subtitle 17">
            <a:extLst>
              <a:ext uri="{FF2B5EF4-FFF2-40B4-BE49-F238E27FC236}">
                <a16:creationId xmlns:a16="http://schemas.microsoft.com/office/drawing/2014/main" id="{CB95BAF8-B69B-EEAD-D7B0-4D66A0E4024C}"/>
              </a:ext>
            </a:extLst>
          </p:cNvPr>
          <p:cNvSpPr>
            <a:spLocks noGrp="1"/>
          </p:cNvSpPr>
          <p:nvPr>
            <p:ph type="subTitle" idx="3"/>
          </p:nvPr>
        </p:nvSpPr>
        <p:spPr/>
        <p:txBody>
          <a:bodyPr/>
          <a:lstStyle/>
          <a:p>
            <a:r>
              <a:rPr lang="en-US" dirty="0"/>
              <a:t>Debug Interoperability in Real-time</a:t>
            </a:r>
          </a:p>
        </p:txBody>
      </p:sp>
    </p:spTree>
    <p:extLst>
      <p:ext uri="{BB962C8B-B14F-4D97-AF65-F5344CB8AC3E}">
        <p14:creationId xmlns:p14="http://schemas.microsoft.com/office/powerpoint/2010/main" val="2903774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317D9-11EB-7E43-C76E-2CC76AD7CFA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6C9BE40-862B-C25A-8430-71EFB56C89E9}"/>
              </a:ext>
            </a:extLst>
          </p:cNvPr>
          <p:cNvSpPr>
            <a:spLocks noGrp="1"/>
          </p:cNvSpPr>
          <p:nvPr>
            <p:ph type="body" idx="1"/>
          </p:nvPr>
        </p:nvSpPr>
        <p:spPr/>
        <p:txBody>
          <a:bodyPr/>
          <a:lstStyle/>
          <a:p>
            <a:r>
              <a:rPr lang="en-US" dirty="0"/>
              <a:t>Provides:</a:t>
            </a:r>
          </a:p>
          <a:p>
            <a:pPr marL="514350" indent="-285750">
              <a:buFont typeface="Arial" panose="020B0604020202020204" pitchFamily="34" charset="0"/>
              <a:buChar char="•"/>
            </a:pPr>
            <a:r>
              <a:rPr lang="en-US" dirty="0"/>
              <a:t>Data models</a:t>
            </a:r>
          </a:p>
          <a:p>
            <a:pPr marL="514350" indent="-285750">
              <a:buFont typeface="Arial" panose="020B0604020202020204" pitchFamily="34" charset="0"/>
              <a:buChar char="•"/>
            </a:pPr>
            <a:r>
              <a:rPr lang="en-US" dirty="0"/>
              <a:t>Master data and event resolvers</a:t>
            </a:r>
          </a:p>
          <a:p>
            <a:pPr marL="514350" indent="-285750">
              <a:buFont typeface="Arial" panose="020B0604020202020204" pitchFamily="34" charset="0"/>
              <a:buChar char="•"/>
            </a:pPr>
            <a:r>
              <a:rPr lang="en-US" dirty="0"/>
              <a:t>Serializers for XML and JSON</a:t>
            </a:r>
          </a:p>
        </p:txBody>
      </p:sp>
      <p:sp>
        <p:nvSpPr>
          <p:cNvPr id="15" name="Title 14">
            <a:extLst>
              <a:ext uri="{FF2B5EF4-FFF2-40B4-BE49-F238E27FC236}">
                <a16:creationId xmlns:a16="http://schemas.microsoft.com/office/drawing/2014/main" id="{A1FEB75C-7229-19E7-BAB4-65C4BEB785F4}"/>
              </a:ext>
            </a:extLst>
          </p:cNvPr>
          <p:cNvSpPr>
            <a:spLocks noGrp="1"/>
          </p:cNvSpPr>
          <p:nvPr>
            <p:ph type="title"/>
          </p:nvPr>
        </p:nvSpPr>
        <p:spPr/>
        <p:txBody>
          <a:bodyPr/>
          <a:lstStyle/>
          <a:p>
            <a:r>
              <a:rPr lang="en-US" dirty="0"/>
              <a:t>Open Traceability SDK</a:t>
            </a:r>
          </a:p>
        </p:txBody>
      </p:sp>
      <p:sp>
        <p:nvSpPr>
          <p:cNvPr id="17" name="Text Placeholder 16">
            <a:extLst>
              <a:ext uri="{FF2B5EF4-FFF2-40B4-BE49-F238E27FC236}">
                <a16:creationId xmlns:a16="http://schemas.microsoft.com/office/drawing/2014/main" id="{D25A153F-0159-B888-58F9-F618B00D4B85}"/>
              </a:ext>
            </a:extLst>
          </p:cNvPr>
          <p:cNvSpPr>
            <a:spLocks noGrp="1"/>
          </p:cNvSpPr>
          <p:nvPr>
            <p:ph type="body" idx="2"/>
          </p:nvPr>
        </p:nvSpPr>
        <p:spPr/>
        <p:txBody>
          <a:bodyPr/>
          <a:lstStyle/>
          <a:p>
            <a:r>
              <a:rPr lang="en-US" dirty="0"/>
              <a:t>Everything you need to build a GDST capable solution from scratch</a:t>
            </a:r>
          </a:p>
          <a:p>
            <a:r>
              <a:rPr lang="en-US" dirty="0"/>
              <a:t>Open source with MIT license</a:t>
            </a:r>
          </a:p>
          <a:p>
            <a:r>
              <a:rPr lang="en-US" dirty="0">
                <a:hlinkClick r:id="rId3"/>
              </a:rPr>
              <a:t>Link to code repository</a:t>
            </a:r>
            <a:endParaRPr lang="en-US" dirty="0"/>
          </a:p>
        </p:txBody>
      </p:sp>
      <p:sp>
        <p:nvSpPr>
          <p:cNvPr id="18" name="Subtitle 17">
            <a:extLst>
              <a:ext uri="{FF2B5EF4-FFF2-40B4-BE49-F238E27FC236}">
                <a16:creationId xmlns:a16="http://schemas.microsoft.com/office/drawing/2014/main" id="{C41483AA-74F5-1869-0E49-582FC2DA0117}"/>
              </a:ext>
            </a:extLst>
          </p:cNvPr>
          <p:cNvSpPr>
            <a:spLocks noGrp="1"/>
          </p:cNvSpPr>
          <p:nvPr>
            <p:ph type="subTitle" idx="3"/>
          </p:nvPr>
        </p:nvSpPr>
        <p:spPr/>
        <p:txBody>
          <a:bodyPr/>
          <a:lstStyle/>
          <a:p>
            <a:r>
              <a:rPr lang="en-US" dirty="0"/>
              <a:t>Low Level Tooling</a:t>
            </a:r>
          </a:p>
        </p:txBody>
      </p:sp>
    </p:spTree>
    <p:extLst>
      <p:ext uri="{BB962C8B-B14F-4D97-AF65-F5344CB8AC3E}">
        <p14:creationId xmlns:p14="http://schemas.microsoft.com/office/powerpoint/2010/main" val="3632440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63B66403-05F0-6185-1DB1-21FBA6381FFA}"/>
            </a:ext>
          </a:extLst>
        </p:cNvPr>
        <p:cNvGrpSpPr/>
        <p:nvPr/>
      </p:nvGrpSpPr>
      <p:grpSpPr>
        <a:xfrm>
          <a:off x="0" y="0"/>
          <a:ext cx="0" cy="0"/>
          <a:chOff x="0" y="0"/>
          <a:chExt cx="0" cy="0"/>
        </a:xfrm>
      </p:grpSpPr>
      <p:sp>
        <p:nvSpPr>
          <p:cNvPr id="239" name="Google Shape;239;p6">
            <a:extLst>
              <a:ext uri="{FF2B5EF4-FFF2-40B4-BE49-F238E27FC236}">
                <a16:creationId xmlns:a16="http://schemas.microsoft.com/office/drawing/2014/main" id="{AB937CFC-42B6-CFB3-9428-0BF0BE09D267}"/>
              </a:ext>
            </a:extLst>
          </p:cNvPr>
          <p:cNvSpPr txBox="1">
            <a:spLocks noGrp="1"/>
          </p:cNvSpPr>
          <p:nvPr>
            <p:ph type="title"/>
          </p:nvPr>
        </p:nvSpPr>
        <p:spPr>
          <a:xfrm>
            <a:off x="838199" y="806512"/>
            <a:ext cx="8965367"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Questions</a:t>
            </a:r>
            <a:endParaRPr dirty="0"/>
          </a:p>
        </p:txBody>
      </p:sp>
      <p:sp>
        <p:nvSpPr>
          <p:cNvPr id="240" name="Google Shape;240;p6">
            <a:extLst>
              <a:ext uri="{FF2B5EF4-FFF2-40B4-BE49-F238E27FC236}">
                <a16:creationId xmlns:a16="http://schemas.microsoft.com/office/drawing/2014/main" id="{9924DA4A-B853-2A07-C250-FE11E425AE16}"/>
              </a:ext>
            </a:extLst>
          </p:cNvPr>
          <p:cNvSpPr txBox="1">
            <a:spLocks noGrp="1"/>
          </p:cNvSpPr>
          <p:nvPr>
            <p:ph type="body" idx="2"/>
          </p:nvPr>
        </p:nvSpPr>
        <p:spPr>
          <a:xfrm>
            <a:off x="838199" y="2035395"/>
            <a:ext cx="7382391" cy="65375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42D3B"/>
              </a:buClr>
              <a:buSzPts val="1400"/>
              <a:buNone/>
            </a:pPr>
            <a:r>
              <a:rPr lang="en-US" sz="1400" b="0" i="0" dirty="0">
                <a:latin typeface="Open Sans"/>
                <a:ea typeface="Open Sans"/>
                <a:cs typeface="Open Sans"/>
                <a:sym typeface="Open Sans"/>
              </a:rPr>
              <a:t>Quantum Leap uses advanced OCR, layout analysis, text extraction, and Large Language Models to extract data from documents and transform it into a traceability format.</a:t>
            </a:r>
            <a:endParaRPr lang="en-US" sz="1400" dirty="0"/>
          </a:p>
          <a:p>
            <a:pPr marL="0" lvl="0" indent="0" algn="l" rtl="0">
              <a:lnSpc>
                <a:spcPct val="90000"/>
              </a:lnSpc>
              <a:spcBef>
                <a:spcPts val="0"/>
              </a:spcBef>
              <a:spcAft>
                <a:spcPts val="0"/>
              </a:spcAft>
              <a:buClr>
                <a:srgbClr val="042D3B"/>
              </a:buClr>
              <a:buSzPts val="1400"/>
              <a:buNone/>
            </a:pPr>
            <a:endParaRPr sz="1400" dirty="0"/>
          </a:p>
          <a:p>
            <a:pPr marL="0" lvl="0" indent="0" algn="l" rtl="0">
              <a:lnSpc>
                <a:spcPct val="90000"/>
              </a:lnSpc>
              <a:spcBef>
                <a:spcPts val="1000"/>
              </a:spcBef>
              <a:spcAft>
                <a:spcPts val="0"/>
              </a:spcAft>
              <a:buClr>
                <a:srgbClr val="042D3B"/>
              </a:buClr>
              <a:buSzPts val="1400"/>
              <a:buNone/>
            </a:pPr>
            <a:endParaRPr sz="1400" dirty="0"/>
          </a:p>
        </p:txBody>
      </p:sp>
      <p:sp>
        <p:nvSpPr>
          <p:cNvPr id="241" name="Google Shape;241;p6">
            <a:extLst>
              <a:ext uri="{FF2B5EF4-FFF2-40B4-BE49-F238E27FC236}">
                <a16:creationId xmlns:a16="http://schemas.microsoft.com/office/drawing/2014/main" id="{72576504-F65C-EBB4-18CD-DEF677AD6549}"/>
              </a:ext>
            </a:extLst>
          </p:cNvPr>
          <p:cNvSpPr txBox="1">
            <a:spLocks noGrp="1"/>
          </p:cNvSpPr>
          <p:nvPr>
            <p:ph type="subTitle" idx="3"/>
          </p:nvPr>
        </p:nvSpPr>
        <p:spPr>
          <a:xfrm>
            <a:off x="838199" y="1627454"/>
            <a:ext cx="8965366" cy="4590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BA7B0"/>
              </a:buClr>
              <a:buSzPts val="2400"/>
              <a:buNone/>
            </a:pPr>
            <a:r>
              <a:rPr lang="en-GB" dirty="0"/>
              <a:t>How does Quantum Leap digitize documents?</a:t>
            </a:r>
            <a:endParaRPr dirty="0"/>
          </a:p>
        </p:txBody>
      </p:sp>
      <p:pic>
        <p:nvPicPr>
          <p:cNvPr id="243" name="Google Shape;243;p6">
            <a:extLst>
              <a:ext uri="{FF2B5EF4-FFF2-40B4-BE49-F238E27FC236}">
                <a16:creationId xmlns:a16="http://schemas.microsoft.com/office/drawing/2014/main" id="{71F891E1-BC0F-7733-C3AE-00594F8DBFF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
        <p:nvSpPr>
          <p:cNvPr id="2" name="Google Shape;241;p6">
            <a:extLst>
              <a:ext uri="{FF2B5EF4-FFF2-40B4-BE49-F238E27FC236}">
                <a16:creationId xmlns:a16="http://schemas.microsoft.com/office/drawing/2014/main" id="{CEF96FC1-0DD5-20A7-BA4B-66A80F85F52D}"/>
              </a:ext>
            </a:extLst>
          </p:cNvPr>
          <p:cNvSpPr txBox="1">
            <a:spLocks/>
          </p:cNvSpPr>
          <p:nvPr/>
        </p:nvSpPr>
        <p:spPr>
          <a:xfrm>
            <a:off x="838199" y="2689147"/>
            <a:ext cx="8965366" cy="459037"/>
          </a:xfrm>
          <a:prstGeom prst="rect">
            <a:avLst/>
          </a:prstGeom>
          <a:noFill/>
          <a:ln>
            <a:noFill/>
          </a:ln>
        </p:spPr>
        <p:txBody>
          <a:bodyPr spcFirstLastPara="1" vert="horz" wrap="square" lIns="91425" tIns="45700" rIns="91425" bIns="45700" rtlCol="0" anchor="t" anchorCtr="0">
            <a:noAutofit/>
          </a:bodyPr>
          <a:lstStyle>
            <a:lvl1pPr marL="228600" lvl="0" indent="-228600" algn="l" defTabSz="914400" rtl="0" eaLnBrk="1" latinLnBrk="0" hangingPunct="1">
              <a:lnSpc>
                <a:spcPct val="90000"/>
              </a:lnSpc>
              <a:spcBef>
                <a:spcPts val="1000"/>
              </a:spcBef>
              <a:spcAft>
                <a:spcPts val="0"/>
              </a:spcAft>
              <a:buClr>
                <a:srgbClr val="5BA7B0"/>
              </a:buClr>
              <a:buSzPts val="2400"/>
              <a:buFont typeface="Arial" panose="020B0604020202020204" pitchFamily="34" charset="0"/>
              <a:buNone/>
              <a:defRPr sz="2400" b="0" i="0" kern="1200">
                <a:solidFill>
                  <a:srgbClr val="5BA7B0"/>
                </a:solidFill>
                <a:latin typeface="Univers Condensed Light" panose="020B0306020202040204" pitchFamily="34" charset="0"/>
                <a:ea typeface="Open Sans Light"/>
                <a:cs typeface="Open Sans Light"/>
                <a:sym typeface="Open Sans Light"/>
              </a:defRPr>
            </a:lvl1pPr>
            <a:lvl2pPr marL="685800" lvl="1" indent="-228600" algn="ctr" defTabSz="914400" rtl="0" eaLnBrk="1" latinLnBrk="0" hangingPunct="1">
              <a:lnSpc>
                <a:spcPct val="90000"/>
              </a:lnSpc>
              <a:spcBef>
                <a:spcPts val="500"/>
              </a:spcBef>
              <a:spcAft>
                <a:spcPts val="0"/>
              </a:spcAft>
              <a:buClr>
                <a:schemeClr val="dk1"/>
              </a:buClr>
              <a:buSzPts val="2000"/>
              <a:buFont typeface="Arial" panose="020B0604020202020204" pitchFamily="34" charset="0"/>
              <a:buNone/>
              <a:defRPr sz="2000" kern="1200">
                <a:solidFill>
                  <a:schemeClr val="tx1"/>
                </a:solidFill>
                <a:latin typeface="+mn-lt"/>
                <a:ea typeface="+mn-ea"/>
                <a:cs typeface="+mn-cs"/>
              </a:defRPr>
            </a:lvl2pPr>
            <a:lvl3pPr marL="1143000" lvl="2" indent="-228600" algn="ctr" defTabSz="914400" rtl="0" eaLnBrk="1" latinLnBrk="0" hangingPunct="1">
              <a:lnSpc>
                <a:spcPct val="90000"/>
              </a:lnSpc>
              <a:spcBef>
                <a:spcPts val="500"/>
              </a:spcBef>
              <a:spcAft>
                <a:spcPts val="0"/>
              </a:spcAft>
              <a:buClr>
                <a:schemeClr val="dk1"/>
              </a:buClr>
              <a:buSzPts val="1800"/>
              <a:buFont typeface="Arial" panose="020B0604020202020204" pitchFamily="34" charset="0"/>
              <a:buNone/>
              <a:defRPr sz="1800" kern="1200">
                <a:solidFill>
                  <a:schemeClr val="tx1"/>
                </a:solidFill>
                <a:latin typeface="+mn-lt"/>
                <a:ea typeface="+mn-ea"/>
                <a:cs typeface="+mn-cs"/>
              </a:defRPr>
            </a:lvl3pPr>
            <a:lvl4pPr marL="1600200" lvl="3"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4pPr>
            <a:lvl5pPr marL="2057400" lvl="4"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5pPr>
            <a:lvl6pPr marL="2514600" lvl="5"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6pPr>
            <a:lvl7pPr marL="2971800" lvl="6"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7pPr>
            <a:lvl8pPr marL="3429000" lvl="7"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8pPr>
            <a:lvl9pPr marL="3886200" lvl="8"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9pPr>
          </a:lstStyle>
          <a:p>
            <a:pPr marL="0" indent="0">
              <a:spcBef>
                <a:spcPts val="0"/>
              </a:spcBef>
            </a:pPr>
            <a:r>
              <a:rPr lang="en-US" dirty="0"/>
              <a:t>What infrastructure does the Traceability Driver require?</a:t>
            </a:r>
          </a:p>
        </p:txBody>
      </p:sp>
      <p:sp>
        <p:nvSpPr>
          <p:cNvPr id="3" name="Google Shape;240;p6">
            <a:extLst>
              <a:ext uri="{FF2B5EF4-FFF2-40B4-BE49-F238E27FC236}">
                <a16:creationId xmlns:a16="http://schemas.microsoft.com/office/drawing/2014/main" id="{A299E7B6-7223-2F17-A821-7D66BD7B7544}"/>
              </a:ext>
            </a:extLst>
          </p:cNvPr>
          <p:cNvSpPr txBox="1">
            <a:spLocks/>
          </p:cNvSpPr>
          <p:nvPr/>
        </p:nvSpPr>
        <p:spPr>
          <a:xfrm>
            <a:off x="838200" y="3097088"/>
            <a:ext cx="7382390" cy="653752"/>
          </a:xfrm>
          <a:prstGeom prst="rect">
            <a:avLst/>
          </a:prstGeom>
          <a:noFill/>
          <a:ln>
            <a:noFill/>
          </a:ln>
        </p:spPr>
        <p:txBody>
          <a:bodyPr spcFirstLastPara="1" vert="horz" wrap="square" lIns="91425" tIns="45700" rIns="91425" bIns="45700" rtlCol="0" anchor="t" anchorCtr="0">
            <a:normAutofit lnSpcReduction="10000"/>
          </a:bodyPr>
          <a:lstStyle>
            <a:lvl1pPr marL="457200" lvl="0" indent="-228600" algn="l" defTabSz="914400" rtl="0" eaLnBrk="1" latinLnBrk="0" hangingPunct="1">
              <a:lnSpc>
                <a:spcPct val="90000"/>
              </a:lnSpc>
              <a:spcBef>
                <a:spcPts val="1000"/>
              </a:spcBef>
              <a:spcAft>
                <a:spcPts val="0"/>
              </a:spcAft>
              <a:buClr>
                <a:srgbClr val="042D3B"/>
              </a:buClr>
              <a:buSzPts val="1600"/>
              <a:buFont typeface="Arial" panose="020B0604020202020204" pitchFamily="34" charset="0"/>
              <a:buNone/>
              <a:defRPr sz="1600" b="0" i="0" kern="1200">
                <a:solidFill>
                  <a:srgbClr val="042D3B"/>
                </a:solidFill>
                <a:latin typeface="Open Sans"/>
                <a:ea typeface="Open Sans"/>
                <a:cs typeface="Open Sans"/>
                <a:sym typeface="Open Sans"/>
              </a:defRPr>
            </a:lvl1pPr>
            <a:lvl2pPr marL="914400" lvl="1" indent="-381000" algn="l" defTabSz="914400" rtl="0" eaLnBrk="1" latinLnBrk="0" hangingPunct="1">
              <a:lnSpc>
                <a:spcPct val="90000"/>
              </a:lnSpc>
              <a:spcBef>
                <a:spcPts val="500"/>
              </a:spcBef>
              <a:spcAft>
                <a:spcPts val="0"/>
              </a:spcAft>
              <a:buClr>
                <a:srgbClr val="042D3B"/>
              </a:buClr>
              <a:buSzPts val="2400"/>
              <a:buFont typeface="Arial" panose="020B0604020202020204" pitchFamily="34" charset="0"/>
              <a:buChar char="•"/>
              <a:defRPr sz="2400" kern="1200">
                <a:solidFill>
                  <a:srgbClr val="042D3B"/>
                </a:solidFill>
                <a:latin typeface="+mn-lt"/>
                <a:ea typeface="+mn-ea"/>
                <a:cs typeface="+mn-cs"/>
              </a:defRPr>
            </a:lvl2pPr>
            <a:lvl3pPr marL="1371600" lvl="2" indent="-355600" algn="l" defTabSz="914400" rtl="0" eaLnBrk="1" latinLnBrk="0" hangingPunct="1">
              <a:lnSpc>
                <a:spcPct val="90000"/>
              </a:lnSpc>
              <a:spcBef>
                <a:spcPts val="500"/>
              </a:spcBef>
              <a:spcAft>
                <a:spcPts val="0"/>
              </a:spcAft>
              <a:buClr>
                <a:srgbClr val="042D3B"/>
              </a:buClr>
              <a:buSzPts val="2000"/>
              <a:buFont typeface="Arial" panose="020B0604020202020204" pitchFamily="34" charset="0"/>
              <a:buChar char="•"/>
              <a:defRPr sz="2000" kern="1200">
                <a:solidFill>
                  <a:srgbClr val="042D3B"/>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1400"/>
            </a:pPr>
            <a:r>
              <a:rPr lang="en-US" sz="1400" dirty="0"/>
              <a:t>The Traceability Driver currently supports integrations with SQL databases. To deploy the driver, you will need to provision either a Mongo or SQL server to store the transformed traceability data.</a:t>
            </a:r>
          </a:p>
          <a:p>
            <a:pPr marL="0" indent="0">
              <a:spcBef>
                <a:spcPts val="0"/>
              </a:spcBef>
              <a:buSzPts val="1400"/>
            </a:pPr>
            <a:endParaRPr lang="en-US" sz="1400" dirty="0"/>
          </a:p>
          <a:p>
            <a:pPr marL="0" indent="0">
              <a:spcBef>
                <a:spcPts val="0"/>
              </a:spcBef>
              <a:buSzPts val="1400"/>
            </a:pPr>
            <a:endParaRPr lang="en-US" sz="1400" dirty="0"/>
          </a:p>
          <a:p>
            <a:pPr marL="0" indent="0">
              <a:buSzPts val="1400"/>
            </a:pPr>
            <a:endParaRPr lang="en-US" sz="1400" dirty="0"/>
          </a:p>
        </p:txBody>
      </p:sp>
    </p:spTree>
    <p:extLst>
      <p:ext uri="{BB962C8B-B14F-4D97-AF65-F5344CB8AC3E}">
        <p14:creationId xmlns:p14="http://schemas.microsoft.com/office/powerpoint/2010/main" val="60818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5" descr="A school of fish in the water&#10;&#10;Description automatically generated"/>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32269" r="32269"/>
          <a:stretch/>
        </p:blipFill>
        <p:spPr>
          <a:xfrm>
            <a:off x="8258641" y="1691444"/>
            <a:ext cx="2743200" cy="4351338"/>
          </a:xfrm>
          <a:prstGeom prst="rect">
            <a:avLst/>
          </a:prstGeom>
          <a:noFill/>
          <a:ln>
            <a:noFill/>
          </a:ln>
        </p:spPr>
      </p:pic>
      <p:sp>
        <p:nvSpPr>
          <p:cNvPr id="227" name="Google Shape;227;p5"/>
          <p:cNvSpPr txBox="1">
            <a:spLocks noGrp="1"/>
          </p:cNvSpPr>
          <p:nvPr>
            <p:ph type="title"/>
          </p:nvPr>
        </p:nvSpPr>
        <p:spPr>
          <a:xfrm>
            <a:off x="838200" y="806512"/>
            <a:ext cx="4511040"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Outline</a:t>
            </a:r>
            <a:endParaRPr dirty="0"/>
          </a:p>
        </p:txBody>
      </p:sp>
      <p:sp>
        <p:nvSpPr>
          <p:cNvPr id="228" name="Google Shape;228;p5"/>
          <p:cNvSpPr txBox="1">
            <a:spLocks noGrp="1"/>
          </p:cNvSpPr>
          <p:nvPr>
            <p:ph type="body" idx="1"/>
          </p:nvPr>
        </p:nvSpPr>
        <p:spPr>
          <a:xfrm>
            <a:off x="838200" y="1746795"/>
            <a:ext cx="410345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042D3B"/>
              </a:buClr>
              <a:buSzPts val="1400"/>
              <a:buNone/>
            </a:pPr>
            <a:endParaRPr b="1" dirty="0">
              <a:solidFill>
                <a:srgbClr val="055570"/>
              </a:solidFill>
            </a:endParaRPr>
          </a:p>
          <a:p>
            <a:pPr marL="342900" lvl="0" indent="-342900" algn="l" rtl="0">
              <a:lnSpc>
                <a:spcPct val="90000"/>
              </a:lnSpc>
              <a:spcBef>
                <a:spcPts val="1000"/>
              </a:spcBef>
              <a:spcAft>
                <a:spcPts val="0"/>
              </a:spcAft>
              <a:buClr>
                <a:srgbClr val="5BA7B0"/>
              </a:buClr>
              <a:buSzPts val="1400"/>
              <a:buFont typeface="Calibri"/>
              <a:buAutoNum type="arabicPeriod"/>
            </a:pPr>
            <a:r>
              <a:rPr lang="en-GB" dirty="0">
                <a:solidFill>
                  <a:srgbClr val="5BA7B0"/>
                </a:solidFill>
              </a:rPr>
              <a:t>Technical definition of GDST Capability</a:t>
            </a:r>
          </a:p>
          <a:p>
            <a:pPr marL="342900" indent="-342900">
              <a:buClr>
                <a:srgbClr val="5BA7B0"/>
              </a:buClr>
              <a:buFont typeface="Calibri"/>
              <a:buAutoNum type="arabicPeriod"/>
            </a:pPr>
            <a:r>
              <a:rPr lang="en-GB" dirty="0">
                <a:solidFill>
                  <a:srgbClr val="5BA7B0"/>
                </a:solidFill>
              </a:rPr>
              <a:t>Journey toward Capability</a:t>
            </a:r>
          </a:p>
          <a:p>
            <a:pPr marL="342900" lvl="0" indent="-342900" algn="l" rtl="0">
              <a:lnSpc>
                <a:spcPct val="90000"/>
              </a:lnSpc>
              <a:spcBef>
                <a:spcPts val="1000"/>
              </a:spcBef>
              <a:spcAft>
                <a:spcPts val="0"/>
              </a:spcAft>
              <a:buClr>
                <a:srgbClr val="5BA7B0"/>
              </a:buClr>
              <a:buSzPts val="1400"/>
              <a:buFont typeface="Calibri"/>
              <a:buAutoNum type="arabicPeriod"/>
            </a:pPr>
            <a:r>
              <a:rPr lang="en-GB" dirty="0">
                <a:solidFill>
                  <a:srgbClr val="5BA7B0"/>
                </a:solidFill>
              </a:rPr>
              <a:t>Breakdown components of GDST capable service</a:t>
            </a:r>
          </a:p>
          <a:p>
            <a:pPr marL="342900" lvl="0" indent="-342900" algn="l" rtl="0">
              <a:lnSpc>
                <a:spcPct val="90000"/>
              </a:lnSpc>
              <a:spcBef>
                <a:spcPts val="1000"/>
              </a:spcBef>
              <a:spcAft>
                <a:spcPts val="0"/>
              </a:spcAft>
              <a:buClr>
                <a:srgbClr val="5BA7B0"/>
              </a:buClr>
              <a:buSzPts val="1400"/>
              <a:buFont typeface="Calibri"/>
              <a:buAutoNum type="arabicPeriod"/>
            </a:pPr>
            <a:r>
              <a:rPr lang="en-GB" dirty="0">
                <a:solidFill>
                  <a:srgbClr val="5BA7B0"/>
                </a:solidFill>
              </a:rPr>
              <a:t>Examples of GDST queries and query patterns</a:t>
            </a:r>
          </a:p>
          <a:p>
            <a:pPr marL="342900" lvl="0" indent="-342900" algn="l" rtl="0">
              <a:lnSpc>
                <a:spcPct val="90000"/>
              </a:lnSpc>
              <a:spcBef>
                <a:spcPts val="1000"/>
              </a:spcBef>
              <a:spcAft>
                <a:spcPts val="0"/>
              </a:spcAft>
              <a:buClr>
                <a:srgbClr val="5BA7B0"/>
              </a:buClr>
              <a:buSzPts val="1400"/>
              <a:buFont typeface="Calibri"/>
              <a:buAutoNum type="arabicPeriod"/>
            </a:pPr>
            <a:r>
              <a:rPr lang="en-GB" dirty="0">
                <a:solidFill>
                  <a:srgbClr val="5BA7B0"/>
                </a:solidFill>
              </a:rPr>
              <a:t>Analysis of GDST Capability Test</a:t>
            </a:r>
          </a:p>
          <a:p>
            <a:pPr marL="342900" indent="-342900">
              <a:buClr>
                <a:srgbClr val="5BA7B0"/>
              </a:buClr>
              <a:buFont typeface="Calibri"/>
              <a:buAutoNum type="arabicPeriod"/>
            </a:pPr>
            <a:r>
              <a:rPr lang="en-GB" dirty="0">
                <a:solidFill>
                  <a:srgbClr val="5BA7B0"/>
                </a:solidFill>
              </a:rPr>
              <a:t>Tools available to assist with development</a:t>
            </a:r>
          </a:p>
          <a:p>
            <a:pPr marL="342900" indent="-342900">
              <a:buClr>
                <a:srgbClr val="5BA7B0"/>
              </a:buClr>
              <a:buFont typeface="Calibri"/>
              <a:buAutoNum type="arabicPeriod"/>
            </a:pPr>
            <a:r>
              <a:rPr lang="en-GB" dirty="0">
                <a:solidFill>
                  <a:srgbClr val="5BA7B0"/>
                </a:solidFill>
              </a:rPr>
              <a:t>Discussion with  Solution Providers</a:t>
            </a:r>
          </a:p>
        </p:txBody>
      </p:sp>
      <p:pic>
        <p:nvPicPr>
          <p:cNvPr id="229" name="Google Shape;229;p5" descr="Several men in a warehouse&#10;&#10;Description automatically generated"/>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l="46367" t="28645" r="24438"/>
          <a:stretch/>
        </p:blipFill>
        <p:spPr>
          <a:xfrm>
            <a:off x="5671016" y="1691444"/>
            <a:ext cx="2743200" cy="4351338"/>
          </a:xfrm>
          <a:prstGeom prst="rect">
            <a:avLst/>
          </a:prstGeom>
          <a:noFill/>
          <a:ln>
            <a:noFill/>
          </a:ln>
        </p:spPr>
      </p:pic>
      <p:sp>
        <p:nvSpPr>
          <p:cNvPr id="230" name="Google Shape;230;p5"/>
          <p:cNvSpPr txBox="1"/>
          <p:nvPr/>
        </p:nvSpPr>
        <p:spPr>
          <a:xfrm>
            <a:off x="7571232" y="73152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3" name="Google Shape;233;p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69094-F956-6CFD-60EF-9AD6F7C53BD4}"/>
              </a:ext>
            </a:extLst>
          </p:cNvPr>
          <p:cNvSpPr>
            <a:spLocks noGrp="1"/>
          </p:cNvSpPr>
          <p:nvPr>
            <p:ph type="body" idx="1"/>
          </p:nvPr>
        </p:nvSpPr>
        <p:spPr/>
        <p:txBody>
          <a:bodyPr/>
          <a:lstStyle/>
          <a:p>
            <a:r>
              <a:rPr lang="en-US" dirty="0"/>
              <a:t>AP2HI &amp; </a:t>
            </a:r>
            <a:r>
              <a:rPr lang="en-US" dirty="0" err="1"/>
              <a:t>Bithouse</a:t>
            </a:r>
            <a:endParaRPr lang="en-US" dirty="0"/>
          </a:p>
          <a:p>
            <a:pPr marL="514350" indent="-285750">
              <a:buFont typeface="Arial" panose="020B0604020202020204" pitchFamily="34" charset="0"/>
              <a:buChar char="•"/>
            </a:pPr>
            <a:r>
              <a:rPr lang="en-US" dirty="0"/>
              <a:t>If you could go back to day one, what would you do differently—and what advice would you give other solution providers just starting this journey so they don’t repeat any early mistakes?</a:t>
            </a:r>
          </a:p>
        </p:txBody>
      </p:sp>
      <p:sp>
        <p:nvSpPr>
          <p:cNvPr id="4" name="Title 3">
            <a:extLst>
              <a:ext uri="{FF2B5EF4-FFF2-40B4-BE49-F238E27FC236}">
                <a16:creationId xmlns:a16="http://schemas.microsoft.com/office/drawing/2014/main" id="{CE489AC9-A12F-DD91-580E-E647045F3E67}"/>
              </a:ext>
            </a:extLst>
          </p:cNvPr>
          <p:cNvSpPr>
            <a:spLocks noGrp="1"/>
          </p:cNvSpPr>
          <p:nvPr>
            <p:ph type="title"/>
          </p:nvPr>
        </p:nvSpPr>
        <p:spPr/>
        <p:txBody>
          <a:bodyPr/>
          <a:lstStyle/>
          <a:p>
            <a:r>
              <a:rPr lang="en-US" dirty="0"/>
              <a:t>Panel Discussion</a:t>
            </a:r>
          </a:p>
        </p:txBody>
      </p:sp>
      <p:sp>
        <p:nvSpPr>
          <p:cNvPr id="5" name="Text Placeholder 4">
            <a:extLst>
              <a:ext uri="{FF2B5EF4-FFF2-40B4-BE49-F238E27FC236}">
                <a16:creationId xmlns:a16="http://schemas.microsoft.com/office/drawing/2014/main" id="{2CEBBD63-7FC6-96CE-9EB8-E515897B8CB5}"/>
              </a:ext>
            </a:extLst>
          </p:cNvPr>
          <p:cNvSpPr>
            <a:spLocks noGrp="1"/>
          </p:cNvSpPr>
          <p:nvPr>
            <p:ph type="body" idx="2"/>
          </p:nvPr>
        </p:nvSpPr>
        <p:spPr/>
        <p:txBody>
          <a:bodyPr/>
          <a:lstStyle/>
          <a:p>
            <a:r>
              <a:rPr lang="en-US" dirty="0" err="1"/>
              <a:t>Koltiva</a:t>
            </a:r>
            <a:endParaRPr lang="en-US" dirty="0"/>
          </a:p>
          <a:p>
            <a:pPr marL="514350" indent="-285750">
              <a:buFont typeface="Arial" panose="020B0604020202020204" pitchFamily="34" charset="0"/>
              <a:buChar char="•"/>
            </a:pPr>
            <a:r>
              <a:rPr lang="en-US" dirty="0"/>
              <a:t>For solution providers approaching the GDST Capability Test for the first time, where should they start to avoid rework later—what’s the first decision or assumption that matters most?</a:t>
            </a:r>
          </a:p>
        </p:txBody>
      </p:sp>
      <p:sp>
        <p:nvSpPr>
          <p:cNvPr id="6" name="Subtitle 5">
            <a:extLst>
              <a:ext uri="{FF2B5EF4-FFF2-40B4-BE49-F238E27FC236}">
                <a16:creationId xmlns:a16="http://schemas.microsoft.com/office/drawing/2014/main" id="{9CB014A8-5169-2FF6-502A-72BF010A8B94}"/>
              </a:ext>
            </a:extLst>
          </p:cNvPr>
          <p:cNvSpPr>
            <a:spLocks noGrp="1"/>
          </p:cNvSpPr>
          <p:nvPr>
            <p:ph type="subTitle" idx="3"/>
          </p:nvPr>
        </p:nvSpPr>
        <p:spPr/>
        <p:txBody>
          <a:bodyPr/>
          <a:lstStyle/>
          <a:p>
            <a:r>
              <a:rPr lang="en-US" dirty="0"/>
              <a:t>Participants</a:t>
            </a:r>
          </a:p>
        </p:txBody>
      </p:sp>
    </p:spTree>
    <p:extLst>
      <p:ext uri="{BB962C8B-B14F-4D97-AF65-F5344CB8AC3E}">
        <p14:creationId xmlns:p14="http://schemas.microsoft.com/office/powerpoint/2010/main" val="323752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
          <p:cNvSpPr txBox="1">
            <a:spLocks noGrp="1"/>
          </p:cNvSpPr>
          <p:nvPr>
            <p:ph type="body" idx="1"/>
          </p:nvPr>
        </p:nvSpPr>
        <p:spPr>
          <a:xfrm>
            <a:off x="851040" y="2299589"/>
            <a:ext cx="3836127" cy="20467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42D3B"/>
              </a:buClr>
              <a:buSzPts val="1400"/>
              <a:buFont typeface="Open Sans"/>
              <a:buNone/>
            </a:pPr>
            <a:r>
              <a:rPr lang="en-US" b="0" i="0" dirty="0">
                <a:latin typeface="Open Sans"/>
                <a:ea typeface="Open Sans"/>
                <a:cs typeface="Open Sans"/>
                <a:sym typeface="Open Sans"/>
              </a:rPr>
              <a:t>Web API that respects the </a:t>
            </a:r>
            <a:r>
              <a:rPr lang="en-US" b="0" i="0" dirty="0">
                <a:latin typeface="Open Sans"/>
                <a:ea typeface="Open Sans"/>
                <a:cs typeface="Open Sans"/>
                <a:sym typeface="Open Sans"/>
                <a:hlinkClick r:id="rId3"/>
              </a:rPr>
              <a:t>GDST Open API specification</a:t>
            </a:r>
            <a:endParaRPr dirty="0"/>
          </a:p>
          <a:p>
            <a:pPr marL="0" lvl="0" indent="0" algn="l" rtl="0">
              <a:lnSpc>
                <a:spcPct val="90000"/>
              </a:lnSpc>
              <a:spcBef>
                <a:spcPts val="1000"/>
              </a:spcBef>
              <a:spcAft>
                <a:spcPts val="0"/>
              </a:spcAft>
              <a:buClr>
                <a:srgbClr val="042D3B"/>
              </a:buClr>
              <a:buSzPts val="1400"/>
              <a:buFont typeface="Open Sans"/>
              <a:buNone/>
            </a:pPr>
            <a:endParaRPr dirty="0"/>
          </a:p>
        </p:txBody>
      </p:sp>
      <p:sp>
        <p:nvSpPr>
          <p:cNvPr id="208" name="Google Shape;208;p3"/>
          <p:cNvSpPr txBox="1">
            <a:spLocks noGrp="1"/>
          </p:cNvSpPr>
          <p:nvPr>
            <p:ph type="body" idx="2"/>
          </p:nvPr>
        </p:nvSpPr>
        <p:spPr>
          <a:xfrm>
            <a:off x="838198" y="1868487"/>
            <a:ext cx="3836127" cy="3762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BA7B0"/>
              </a:buClr>
              <a:buSzPts val="2400"/>
              <a:buFont typeface="Open Sans Light"/>
              <a:buNone/>
            </a:pPr>
            <a:r>
              <a:rPr lang="en-GB" dirty="0"/>
              <a:t>GDST Capable Webservice</a:t>
            </a:r>
            <a:endParaRPr dirty="0"/>
          </a:p>
        </p:txBody>
      </p:sp>
      <p:sp>
        <p:nvSpPr>
          <p:cNvPr id="209" name="Google Shape;209;p3"/>
          <p:cNvSpPr txBox="1">
            <a:spLocks noGrp="1"/>
          </p:cNvSpPr>
          <p:nvPr>
            <p:ph type="title"/>
          </p:nvPr>
        </p:nvSpPr>
        <p:spPr>
          <a:xfrm>
            <a:off x="838199" y="806512"/>
            <a:ext cx="8031501"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Technical Definition of GDST Capability</a:t>
            </a:r>
            <a:endParaRPr dirty="0"/>
          </a:p>
        </p:txBody>
      </p:sp>
      <p:pic>
        <p:nvPicPr>
          <p:cNvPr id="210" name="Google Shape;210;p3" descr="A person and child in a market&#10;&#10;Description automatically generated"/>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a:stretch/>
        </p:blipFill>
        <p:spPr>
          <a:xfrm>
            <a:off x="0" y="4989513"/>
            <a:ext cx="12192000" cy="1868487"/>
          </a:xfrm>
          <a:prstGeom prst="rect">
            <a:avLst/>
          </a:prstGeom>
          <a:noFill/>
          <a:ln>
            <a:noFill/>
          </a:ln>
        </p:spPr>
      </p:pic>
      <p:sp>
        <p:nvSpPr>
          <p:cNvPr id="211" name="Google Shape;211;p3"/>
          <p:cNvSpPr txBox="1">
            <a:spLocks noGrp="1"/>
          </p:cNvSpPr>
          <p:nvPr>
            <p:ph type="body" idx="4"/>
          </p:nvPr>
        </p:nvSpPr>
        <p:spPr>
          <a:xfrm>
            <a:off x="5033573" y="2299589"/>
            <a:ext cx="3836127" cy="20467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42D3B"/>
              </a:buClr>
              <a:buSzPts val="1400"/>
            </a:pPr>
            <a:r>
              <a:rPr lang="en-US" dirty="0"/>
              <a:t>Adheres to </a:t>
            </a:r>
            <a:r>
              <a:rPr lang="en-US" dirty="0">
                <a:hlinkClick r:id="rId5"/>
              </a:rPr>
              <a:t>EPCIS JSON schemas</a:t>
            </a:r>
            <a:r>
              <a:rPr lang="en-US" dirty="0"/>
              <a:t> and </a:t>
            </a:r>
            <a:r>
              <a:rPr lang="en-US" dirty="0">
                <a:hlinkClick r:id="rId6"/>
              </a:rPr>
              <a:t>GDST event types</a:t>
            </a:r>
            <a:endParaRPr lang="en-US" dirty="0"/>
          </a:p>
          <a:p>
            <a:pPr marL="0" lvl="0" indent="0" algn="l" rtl="0">
              <a:lnSpc>
                <a:spcPct val="90000"/>
              </a:lnSpc>
              <a:spcBef>
                <a:spcPts val="0"/>
              </a:spcBef>
              <a:spcAft>
                <a:spcPts val="0"/>
              </a:spcAft>
              <a:buClr>
                <a:srgbClr val="042D3B"/>
              </a:buClr>
              <a:buSzPts val="1400"/>
            </a:pPr>
            <a:endParaRPr lang="en-US" dirty="0"/>
          </a:p>
        </p:txBody>
      </p:sp>
      <p:sp>
        <p:nvSpPr>
          <p:cNvPr id="212" name="Google Shape;212;p3"/>
          <p:cNvSpPr txBox="1">
            <a:spLocks noGrp="1"/>
          </p:cNvSpPr>
          <p:nvPr>
            <p:ph type="body" idx="5"/>
          </p:nvPr>
        </p:nvSpPr>
        <p:spPr>
          <a:xfrm>
            <a:off x="5020731" y="1868487"/>
            <a:ext cx="3836127" cy="3762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BA7B0"/>
              </a:buClr>
              <a:buSzPts val="2400"/>
              <a:buFont typeface="Open Sans Light"/>
              <a:buNone/>
            </a:pPr>
            <a:r>
              <a:rPr lang="en-US" dirty="0"/>
              <a:t>Data Standards</a:t>
            </a:r>
            <a:endParaRPr dirty="0"/>
          </a:p>
          <a:p>
            <a:pPr marL="0" lvl="0" indent="0" algn="l" rtl="0">
              <a:lnSpc>
                <a:spcPct val="90000"/>
              </a:lnSpc>
              <a:spcBef>
                <a:spcPts val="1000"/>
              </a:spcBef>
              <a:spcAft>
                <a:spcPts val="0"/>
              </a:spcAft>
              <a:buClr>
                <a:srgbClr val="5BA7B0"/>
              </a:buClr>
              <a:buSzPts val="2400"/>
              <a:buFont typeface="Open Sans Light"/>
              <a:buNone/>
            </a:pPr>
            <a:endParaRPr dirty="0"/>
          </a:p>
        </p:txBody>
      </p:sp>
      <p:pic>
        <p:nvPicPr>
          <p:cNvPr id="213" name="Google Shape;213;p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9" descr="Close-up of a plate of food&#10;&#10;Description automatically generated"/>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8785761" y="2019300"/>
            <a:ext cx="2402058" cy="1729482"/>
          </a:xfrm>
          <a:prstGeom prst="rect">
            <a:avLst/>
          </a:prstGeom>
          <a:noFill/>
          <a:ln>
            <a:noFill/>
          </a:ln>
        </p:spPr>
      </p:pic>
      <p:pic>
        <p:nvPicPr>
          <p:cNvPr id="261" name="Google Shape;261;p9" descr="A person cutting a fish&#10;&#10;Description automatically generated"/>
          <p:cNvPicPr preferRelativeResize="0">
            <a:picLocks noGrp="1"/>
          </p:cNvPicPr>
          <p:nvPr>
            <p:ph type="pic" idx="4"/>
          </p:nvPr>
        </p:nvPicPr>
        <p:blipFill rotWithShape="1">
          <a:blip r:embed="rId4" cstate="screen">
            <a:alphaModFix/>
            <a:extLst>
              <a:ext uri="{28A0092B-C50C-407E-A947-70E740481C1C}">
                <a14:useLocalDpi xmlns:a14="http://schemas.microsoft.com/office/drawing/2010/main"/>
              </a:ext>
            </a:extLst>
          </a:blip>
          <a:srcRect l="3616" r="3615"/>
          <a:stretch/>
        </p:blipFill>
        <p:spPr>
          <a:xfrm>
            <a:off x="6144162" y="2019300"/>
            <a:ext cx="2402058" cy="1729482"/>
          </a:xfrm>
          <a:prstGeom prst="rect">
            <a:avLst/>
          </a:prstGeom>
          <a:noFill/>
          <a:ln>
            <a:noFill/>
          </a:ln>
        </p:spPr>
      </p:pic>
      <p:pic>
        <p:nvPicPr>
          <p:cNvPr id="262" name="Google Shape;262;p9" descr="A person holding a bag of fish&#10;&#10;Description automatically generated"/>
          <p:cNvPicPr preferRelativeResize="0">
            <a:picLocks noGrp="1"/>
          </p:cNvPicPr>
          <p:nvPr>
            <p:ph type="pic" idx="5"/>
          </p:nvPr>
        </p:nvPicPr>
        <p:blipFill rotWithShape="1">
          <a:blip r:embed="rId5" cstate="screen">
            <a:alphaModFix/>
            <a:extLst>
              <a:ext uri="{28A0092B-C50C-407E-A947-70E740481C1C}">
                <a14:useLocalDpi xmlns:a14="http://schemas.microsoft.com/office/drawing/2010/main"/>
              </a:ext>
            </a:extLst>
          </a:blip>
          <a:srcRect l="10925" r="10925"/>
          <a:stretch/>
        </p:blipFill>
        <p:spPr>
          <a:xfrm>
            <a:off x="3502563" y="2019300"/>
            <a:ext cx="2402058" cy="1729482"/>
          </a:xfrm>
          <a:prstGeom prst="rect">
            <a:avLst/>
          </a:prstGeom>
          <a:noFill/>
          <a:ln>
            <a:noFill/>
          </a:ln>
        </p:spPr>
      </p:pic>
      <p:pic>
        <p:nvPicPr>
          <p:cNvPr id="263" name="Google Shape;263;p9" descr="A large body of water with boats and islands&#10;&#10;Description automatically generated with medium confidence"/>
          <p:cNvPicPr preferRelativeResize="0">
            <a:picLocks noGrp="1"/>
          </p:cNvPicPr>
          <p:nvPr>
            <p:ph type="pic" idx="2"/>
          </p:nvPr>
        </p:nvPicPr>
        <p:blipFill rotWithShape="1">
          <a:blip r:embed="rId6" cstate="screen">
            <a:alphaModFix/>
            <a:extLst>
              <a:ext uri="{28A0092B-C50C-407E-A947-70E740481C1C}">
                <a14:useLocalDpi xmlns:a14="http://schemas.microsoft.com/office/drawing/2010/main"/>
              </a:ext>
            </a:extLst>
          </a:blip>
          <a:srcRect l="10899" r="10899"/>
          <a:stretch/>
        </p:blipFill>
        <p:spPr>
          <a:xfrm>
            <a:off x="856371" y="2019300"/>
            <a:ext cx="2402058" cy="1729482"/>
          </a:xfrm>
          <a:prstGeom prst="rect">
            <a:avLst/>
          </a:prstGeom>
          <a:noFill/>
          <a:ln>
            <a:noFill/>
          </a:ln>
        </p:spPr>
      </p:pic>
      <p:sp>
        <p:nvSpPr>
          <p:cNvPr id="264" name="Google Shape;264;p9"/>
          <p:cNvSpPr txBox="1">
            <a:spLocks noGrp="1"/>
          </p:cNvSpPr>
          <p:nvPr>
            <p:ph type="body" idx="1"/>
          </p:nvPr>
        </p:nvSpPr>
        <p:spPr>
          <a:xfrm>
            <a:off x="856371" y="4311736"/>
            <a:ext cx="2402058" cy="1324975"/>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rgbClr val="000000"/>
              </a:buClr>
              <a:buSzPts val="1400"/>
              <a:buFont typeface="Arial" panose="020B0604020202020204" pitchFamily="34" charset="0"/>
              <a:buChar char="•"/>
            </a:pPr>
            <a:r>
              <a:rPr lang="en-GB" b="0" i="0" dirty="0">
                <a:solidFill>
                  <a:srgbClr val="000000"/>
                </a:solidFill>
                <a:latin typeface="Open Sans"/>
                <a:ea typeface="Open Sans"/>
                <a:cs typeface="Open Sans"/>
                <a:sym typeface="Open Sans"/>
              </a:rPr>
              <a:t>Register for the capability test</a:t>
            </a:r>
            <a:endParaRPr dirty="0"/>
          </a:p>
        </p:txBody>
      </p:sp>
      <p:sp>
        <p:nvSpPr>
          <p:cNvPr id="265" name="Google Shape;265;p9"/>
          <p:cNvSpPr txBox="1">
            <a:spLocks noGrp="1"/>
          </p:cNvSpPr>
          <p:nvPr>
            <p:ph type="body" idx="6"/>
          </p:nvPr>
        </p:nvSpPr>
        <p:spPr>
          <a:xfrm>
            <a:off x="843529" y="3935499"/>
            <a:ext cx="2419790" cy="3000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Font typeface="Open Sans"/>
              <a:buNone/>
            </a:pPr>
            <a:r>
              <a:rPr lang="en-GB" dirty="0"/>
              <a:t>Register</a:t>
            </a:r>
            <a:endParaRPr dirty="0"/>
          </a:p>
        </p:txBody>
      </p:sp>
      <p:sp>
        <p:nvSpPr>
          <p:cNvPr id="266" name="Google Shape;266;p9"/>
          <p:cNvSpPr txBox="1">
            <a:spLocks noGrp="1"/>
          </p:cNvSpPr>
          <p:nvPr>
            <p:ph type="body" idx="7"/>
          </p:nvPr>
        </p:nvSpPr>
        <p:spPr>
          <a:xfrm>
            <a:off x="3515405" y="4311737"/>
            <a:ext cx="2402058" cy="1164386"/>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rgbClr val="000000"/>
              </a:buClr>
              <a:buSzPts val="1400"/>
              <a:buFont typeface="Arial" panose="020B0604020202020204" pitchFamily="34" charset="0"/>
              <a:buChar char="•"/>
            </a:pPr>
            <a:r>
              <a:rPr lang="en-GB" b="0" i="0" dirty="0">
                <a:solidFill>
                  <a:srgbClr val="000000"/>
                </a:solidFill>
                <a:latin typeface="Open Sans"/>
                <a:ea typeface="Open Sans"/>
                <a:cs typeface="Open Sans"/>
                <a:sym typeface="Open Sans"/>
              </a:rPr>
              <a:t>Map database tables to CTEs and KDEs</a:t>
            </a:r>
          </a:p>
          <a:p>
            <a:pPr marL="285750" lvl="0" indent="-285750" algn="l" rtl="0">
              <a:lnSpc>
                <a:spcPct val="90000"/>
              </a:lnSpc>
              <a:spcBef>
                <a:spcPts val="0"/>
              </a:spcBef>
              <a:spcAft>
                <a:spcPts val="0"/>
              </a:spcAft>
              <a:buClr>
                <a:srgbClr val="000000"/>
              </a:buClr>
              <a:buSzPts val="1400"/>
              <a:buFont typeface="Arial" panose="020B0604020202020204" pitchFamily="34" charset="0"/>
              <a:buChar char="•"/>
            </a:pPr>
            <a:r>
              <a:rPr lang="en-GB" dirty="0">
                <a:solidFill>
                  <a:srgbClr val="000000"/>
                </a:solidFill>
              </a:rPr>
              <a:t>Verify with the </a:t>
            </a:r>
            <a:r>
              <a:rPr lang="en-GB" dirty="0">
                <a:solidFill>
                  <a:srgbClr val="000000"/>
                </a:solidFill>
                <a:hlinkClick r:id="rId7"/>
              </a:rPr>
              <a:t>“check” tool</a:t>
            </a:r>
            <a:r>
              <a:rPr lang="en-GB" dirty="0">
                <a:solidFill>
                  <a:srgbClr val="000000"/>
                </a:solidFill>
              </a:rPr>
              <a:t> or a </a:t>
            </a:r>
            <a:r>
              <a:rPr lang="en-GB" dirty="0">
                <a:solidFill>
                  <a:srgbClr val="000000"/>
                </a:solidFill>
                <a:hlinkClick r:id="rId8"/>
              </a:rPr>
              <a:t>JSON Schema Validator</a:t>
            </a:r>
            <a:endParaRPr dirty="0"/>
          </a:p>
        </p:txBody>
      </p:sp>
      <p:sp>
        <p:nvSpPr>
          <p:cNvPr id="267" name="Google Shape;267;p9"/>
          <p:cNvSpPr txBox="1">
            <a:spLocks noGrp="1"/>
          </p:cNvSpPr>
          <p:nvPr>
            <p:ph type="body" idx="8"/>
          </p:nvPr>
        </p:nvSpPr>
        <p:spPr>
          <a:xfrm>
            <a:off x="3502563" y="3935499"/>
            <a:ext cx="2419790" cy="3000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55570"/>
              </a:buClr>
              <a:buSzPts val="1800"/>
              <a:buFont typeface="Open Sans"/>
              <a:buNone/>
            </a:pPr>
            <a:r>
              <a:rPr lang="en-GB" dirty="0"/>
              <a:t>Map &amp; Verify</a:t>
            </a:r>
            <a:endParaRPr dirty="0"/>
          </a:p>
        </p:txBody>
      </p:sp>
      <p:sp>
        <p:nvSpPr>
          <p:cNvPr id="268" name="Google Shape;268;p9"/>
          <p:cNvSpPr txBox="1">
            <a:spLocks noGrp="1"/>
          </p:cNvSpPr>
          <p:nvPr>
            <p:ph type="body" idx="9"/>
          </p:nvPr>
        </p:nvSpPr>
        <p:spPr>
          <a:xfrm>
            <a:off x="6161597" y="4308618"/>
            <a:ext cx="2402058" cy="1324974"/>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rgbClr val="000000"/>
              </a:buClr>
              <a:buSzPts val="1400"/>
              <a:buFont typeface="Arial" panose="020B0604020202020204" pitchFamily="34" charset="0"/>
              <a:buChar char="•"/>
            </a:pPr>
            <a:r>
              <a:rPr lang="en-GB" b="0" i="0" dirty="0">
                <a:solidFill>
                  <a:srgbClr val="000000"/>
                </a:solidFill>
                <a:latin typeface="Open Sans"/>
                <a:ea typeface="Open Sans"/>
                <a:cs typeface="Open Sans"/>
                <a:sym typeface="Open Sans"/>
              </a:rPr>
              <a:t>Automate the mapping and deploy as a web API</a:t>
            </a:r>
            <a:endParaRPr dirty="0"/>
          </a:p>
        </p:txBody>
      </p:sp>
      <p:sp>
        <p:nvSpPr>
          <p:cNvPr id="269" name="Google Shape;269;p9"/>
          <p:cNvSpPr txBox="1">
            <a:spLocks noGrp="1"/>
          </p:cNvSpPr>
          <p:nvPr>
            <p:ph type="body" idx="13"/>
          </p:nvPr>
        </p:nvSpPr>
        <p:spPr>
          <a:xfrm>
            <a:off x="6148755" y="3932380"/>
            <a:ext cx="2419790" cy="3000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BA7B0"/>
              </a:buClr>
              <a:buSzPts val="1800"/>
              <a:buFont typeface="Open Sans"/>
              <a:buNone/>
            </a:pPr>
            <a:r>
              <a:rPr lang="en-GB" dirty="0"/>
              <a:t>Build</a:t>
            </a:r>
            <a:endParaRPr dirty="0"/>
          </a:p>
        </p:txBody>
      </p:sp>
      <p:sp>
        <p:nvSpPr>
          <p:cNvPr id="270" name="Google Shape;270;p9"/>
          <p:cNvSpPr txBox="1">
            <a:spLocks noGrp="1"/>
          </p:cNvSpPr>
          <p:nvPr>
            <p:ph type="body" idx="14"/>
          </p:nvPr>
        </p:nvSpPr>
        <p:spPr>
          <a:xfrm>
            <a:off x="8794947" y="4310967"/>
            <a:ext cx="2402058" cy="68103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rgbClr val="000000"/>
              </a:buClr>
              <a:buSzPts val="1400"/>
              <a:buFont typeface="Arial" panose="020B0604020202020204" pitchFamily="34" charset="0"/>
              <a:buChar char="•"/>
            </a:pPr>
            <a:r>
              <a:rPr lang="en-GB" b="0" i="0" dirty="0">
                <a:solidFill>
                  <a:srgbClr val="000000"/>
                </a:solidFill>
                <a:latin typeface="Open Sans"/>
                <a:ea typeface="Open Sans"/>
                <a:cs typeface="Open Sans"/>
                <a:sym typeface="Open Sans"/>
              </a:rPr>
              <a:t>Take the test</a:t>
            </a:r>
          </a:p>
          <a:p>
            <a:pPr marL="285750" lvl="0" indent="-285750" algn="l" rtl="0">
              <a:lnSpc>
                <a:spcPct val="90000"/>
              </a:lnSpc>
              <a:spcBef>
                <a:spcPts val="0"/>
              </a:spcBef>
              <a:spcAft>
                <a:spcPts val="0"/>
              </a:spcAft>
              <a:buClr>
                <a:srgbClr val="000000"/>
              </a:buClr>
              <a:buSzPts val="1400"/>
              <a:buFont typeface="Arial" panose="020B0604020202020204" pitchFamily="34" charset="0"/>
              <a:buChar char="•"/>
            </a:pPr>
            <a:r>
              <a:rPr lang="en-GB" dirty="0">
                <a:solidFill>
                  <a:srgbClr val="000000"/>
                </a:solidFill>
              </a:rPr>
              <a:t>Analyse the results</a:t>
            </a:r>
          </a:p>
          <a:p>
            <a:pPr marL="285750" lvl="0" indent="-285750" algn="l" rtl="0">
              <a:lnSpc>
                <a:spcPct val="90000"/>
              </a:lnSpc>
              <a:spcBef>
                <a:spcPts val="0"/>
              </a:spcBef>
              <a:spcAft>
                <a:spcPts val="0"/>
              </a:spcAft>
              <a:buClr>
                <a:srgbClr val="000000"/>
              </a:buClr>
              <a:buSzPts val="1400"/>
              <a:buFont typeface="Arial" panose="020B0604020202020204" pitchFamily="34" charset="0"/>
              <a:buChar char="•"/>
            </a:pPr>
            <a:r>
              <a:rPr lang="en-GB" dirty="0">
                <a:solidFill>
                  <a:srgbClr val="000000"/>
                </a:solidFill>
              </a:rPr>
              <a:t>Update your solution</a:t>
            </a:r>
          </a:p>
          <a:p>
            <a:pPr marL="285750" lvl="0" indent="-285750" algn="l" rtl="0">
              <a:lnSpc>
                <a:spcPct val="90000"/>
              </a:lnSpc>
              <a:spcBef>
                <a:spcPts val="0"/>
              </a:spcBef>
              <a:spcAft>
                <a:spcPts val="0"/>
              </a:spcAft>
              <a:buClr>
                <a:srgbClr val="000000"/>
              </a:buClr>
              <a:buSzPts val="1400"/>
              <a:buFont typeface="Arial" panose="020B0604020202020204" pitchFamily="34" charset="0"/>
              <a:buChar char="•"/>
            </a:pPr>
            <a:r>
              <a:rPr lang="en-GB" dirty="0">
                <a:solidFill>
                  <a:srgbClr val="000000"/>
                </a:solidFill>
              </a:rPr>
              <a:t>Repeat until you pass</a:t>
            </a:r>
            <a:endParaRPr dirty="0"/>
          </a:p>
        </p:txBody>
      </p:sp>
      <p:sp>
        <p:nvSpPr>
          <p:cNvPr id="271" name="Google Shape;271;p9"/>
          <p:cNvSpPr txBox="1">
            <a:spLocks noGrp="1"/>
          </p:cNvSpPr>
          <p:nvPr>
            <p:ph type="body" idx="15"/>
          </p:nvPr>
        </p:nvSpPr>
        <p:spPr>
          <a:xfrm>
            <a:off x="8782105" y="3934729"/>
            <a:ext cx="2419790" cy="3000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BDE54"/>
              </a:buClr>
              <a:buSzPts val="1800"/>
              <a:buFont typeface="Open Sans"/>
              <a:buNone/>
            </a:pPr>
            <a:r>
              <a:rPr lang="en-GB" dirty="0"/>
              <a:t>Test</a:t>
            </a:r>
            <a:endParaRPr dirty="0"/>
          </a:p>
        </p:txBody>
      </p:sp>
      <p:sp>
        <p:nvSpPr>
          <p:cNvPr id="272" name="Google Shape;272;p9"/>
          <p:cNvSpPr txBox="1">
            <a:spLocks noGrp="1"/>
          </p:cNvSpPr>
          <p:nvPr>
            <p:ph type="title"/>
          </p:nvPr>
        </p:nvSpPr>
        <p:spPr>
          <a:xfrm>
            <a:off x="838200" y="806512"/>
            <a:ext cx="7708020"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Journey</a:t>
            </a:r>
            <a:endParaRPr dirty="0"/>
          </a:p>
        </p:txBody>
      </p:sp>
      <p:grpSp>
        <p:nvGrpSpPr>
          <p:cNvPr id="273" name="Google Shape;273;p9"/>
          <p:cNvGrpSpPr/>
          <p:nvPr/>
        </p:nvGrpSpPr>
        <p:grpSpPr>
          <a:xfrm>
            <a:off x="2551351" y="2015875"/>
            <a:ext cx="8800528" cy="679038"/>
            <a:chOff x="2551351" y="2015875"/>
            <a:chExt cx="8800528" cy="679038"/>
          </a:xfrm>
        </p:grpSpPr>
        <p:sp>
          <p:nvSpPr>
            <p:cNvPr id="274" name="Google Shape;274;p9"/>
            <p:cNvSpPr/>
            <p:nvPr/>
          </p:nvSpPr>
          <p:spPr>
            <a:xfrm rot="10800000">
              <a:off x="2551351" y="2015875"/>
              <a:ext cx="708561" cy="679038"/>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a:solidFill>
                  <a:schemeClr val="lt1"/>
                </a:solidFill>
                <a:latin typeface="Open Sans"/>
                <a:ea typeface="Open Sans"/>
                <a:cs typeface="Open Sans"/>
                <a:sym typeface="Open Sans"/>
              </a:endParaRPr>
            </a:p>
          </p:txBody>
        </p:sp>
        <p:sp>
          <p:nvSpPr>
            <p:cNvPr id="275" name="Google Shape;275;p9"/>
            <p:cNvSpPr/>
            <p:nvPr/>
          </p:nvSpPr>
          <p:spPr>
            <a:xfrm>
              <a:off x="2859537" y="2015875"/>
              <a:ext cx="5246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Open Sans"/>
                  <a:ea typeface="Open Sans"/>
                  <a:cs typeface="Open Sans"/>
                  <a:sym typeface="Open Sans"/>
                </a:rPr>
                <a:t>01</a:t>
              </a:r>
              <a:endParaRPr/>
            </a:p>
          </p:txBody>
        </p:sp>
        <p:sp>
          <p:nvSpPr>
            <p:cNvPr id="276" name="Google Shape;276;p9"/>
            <p:cNvSpPr/>
            <p:nvPr/>
          </p:nvSpPr>
          <p:spPr>
            <a:xfrm rot="10800000">
              <a:off x="5200197" y="2015875"/>
              <a:ext cx="708561" cy="679038"/>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a:solidFill>
                  <a:schemeClr val="lt1"/>
                </a:solidFill>
                <a:latin typeface="Open Sans"/>
                <a:ea typeface="Open Sans"/>
                <a:cs typeface="Open Sans"/>
                <a:sym typeface="Open Sans"/>
              </a:endParaRPr>
            </a:p>
          </p:txBody>
        </p:sp>
        <p:sp>
          <p:nvSpPr>
            <p:cNvPr id="277" name="Google Shape;277;p9"/>
            <p:cNvSpPr/>
            <p:nvPr/>
          </p:nvSpPr>
          <p:spPr>
            <a:xfrm>
              <a:off x="5506569" y="2015875"/>
              <a:ext cx="5539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Open Sans"/>
                  <a:ea typeface="Open Sans"/>
                  <a:cs typeface="Open Sans"/>
                  <a:sym typeface="Open Sans"/>
                </a:rPr>
                <a:t>02</a:t>
              </a:r>
              <a:endParaRPr/>
            </a:p>
          </p:txBody>
        </p:sp>
        <p:sp>
          <p:nvSpPr>
            <p:cNvPr id="278" name="Google Shape;278;p9"/>
            <p:cNvSpPr/>
            <p:nvPr/>
          </p:nvSpPr>
          <p:spPr>
            <a:xfrm rot="10800000">
              <a:off x="7841796" y="2015875"/>
              <a:ext cx="708561" cy="679038"/>
            </a:xfrm>
            <a:prstGeom prst="rtTriangl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a:solidFill>
                  <a:schemeClr val="lt1"/>
                </a:solidFill>
                <a:latin typeface="Open Sans"/>
                <a:ea typeface="Open Sans"/>
                <a:cs typeface="Open Sans"/>
                <a:sym typeface="Open Sans"/>
              </a:endParaRPr>
            </a:p>
          </p:txBody>
        </p:sp>
        <p:sp>
          <p:nvSpPr>
            <p:cNvPr id="279" name="Google Shape;279;p9"/>
            <p:cNvSpPr/>
            <p:nvPr/>
          </p:nvSpPr>
          <p:spPr>
            <a:xfrm>
              <a:off x="8124647" y="2015875"/>
              <a:ext cx="5510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Open Sans"/>
                  <a:ea typeface="Open Sans"/>
                  <a:cs typeface="Open Sans"/>
                  <a:sym typeface="Open Sans"/>
                </a:rPr>
                <a:t>03</a:t>
              </a:r>
              <a:endParaRPr/>
            </a:p>
          </p:txBody>
        </p:sp>
        <p:sp>
          <p:nvSpPr>
            <p:cNvPr id="280" name="Google Shape;280;p9"/>
            <p:cNvSpPr/>
            <p:nvPr/>
          </p:nvSpPr>
          <p:spPr>
            <a:xfrm rot="10800000">
              <a:off x="10479258" y="2015875"/>
              <a:ext cx="708561" cy="679038"/>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a:solidFill>
                  <a:schemeClr val="lt1"/>
                </a:solidFill>
                <a:latin typeface="Open Sans"/>
                <a:ea typeface="Open Sans"/>
                <a:cs typeface="Open Sans"/>
                <a:sym typeface="Open Sans"/>
              </a:endParaRPr>
            </a:p>
          </p:txBody>
        </p:sp>
        <p:sp>
          <p:nvSpPr>
            <p:cNvPr id="281" name="Google Shape;281;p9"/>
            <p:cNvSpPr/>
            <p:nvPr/>
          </p:nvSpPr>
          <p:spPr>
            <a:xfrm>
              <a:off x="10787445" y="2015875"/>
              <a:ext cx="5644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Open Sans"/>
                  <a:ea typeface="Open Sans"/>
                  <a:cs typeface="Open Sans"/>
                  <a:sym typeface="Open Sans"/>
                </a:rPr>
                <a:t>04</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6"/>
          <p:cNvSpPr txBox="1">
            <a:spLocks noGrp="1"/>
          </p:cNvSpPr>
          <p:nvPr>
            <p:ph type="title"/>
          </p:nvPr>
        </p:nvSpPr>
        <p:spPr>
          <a:xfrm>
            <a:off x="838199" y="806512"/>
            <a:ext cx="8965367"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Questions</a:t>
            </a:r>
            <a:endParaRPr dirty="0"/>
          </a:p>
        </p:txBody>
      </p:sp>
      <p:sp>
        <p:nvSpPr>
          <p:cNvPr id="240" name="Google Shape;240;p6"/>
          <p:cNvSpPr txBox="1">
            <a:spLocks noGrp="1"/>
          </p:cNvSpPr>
          <p:nvPr>
            <p:ph type="body" idx="2"/>
          </p:nvPr>
        </p:nvSpPr>
        <p:spPr>
          <a:xfrm>
            <a:off x="838199" y="2035395"/>
            <a:ext cx="7382391" cy="6537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42D3B"/>
              </a:buClr>
              <a:buSzPts val="1400"/>
              <a:buNone/>
            </a:pPr>
            <a:r>
              <a:rPr lang="en-US" sz="1400" b="0" i="0" dirty="0">
                <a:latin typeface="Open Sans"/>
                <a:ea typeface="Open Sans"/>
                <a:cs typeface="Open Sans"/>
                <a:sym typeface="Open Sans"/>
              </a:rPr>
              <a:t>No. As long your web API returns the expected results with complete CTEs and KDEs, you are free to use whatever technology stack best fits your use case</a:t>
            </a:r>
            <a:r>
              <a:rPr lang="en-US" sz="1400" dirty="0"/>
              <a:t>.</a:t>
            </a:r>
          </a:p>
          <a:p>
            <a:pPr marL="0" lvl="0" indent="0" algn="l" rtl="0">
              <a:lnSpc>
                <a:spcPct val="90000"/>
              </a:lnSpc>
              <a:spcBef>
                <a:spcPts val="0"/>
              </a:spcBef>
              <a:spcAft>
                <a:spcPts val="0"/>
              </a:spcAft>
              <a:buClr>
                <a:srgbClr val="042D3B"/>
              </a:buClr>
              <a:buSzPts val="1400"/>
              <a:buNone/>
            </a:pPr>
            <a:endParaRPr sz="1400" dirty="0"/>
          </a:p>
          <a:p>
            <a:pPr marL="0" lvl="0" indent="0" algn="l" rtl="0">
              <a:lnSpc>
                <a:spcPct val="90000"/>
              </a:lnSpc>
              <a:spcBef>
                <a:spcPts val="1000"/>
              </a:spcBef>
              <a:spcAft>
                <a:spcPts val="0"/>
              </a:spcAft>
              <a:buClr>
                <a:srgbClr val="042D3B"/>
              </a:buClr>
              <a:buSzPts val="1400"/>
              <a:buNone/>
            </a:pPr>
            <a:endParaRPr sz="1400" dirty="0"/>
          </a:p>
        </p:txBody>
      </p:sp>
      <p:sp>
        <p:nvSpPr>
          <p:cNvPr id="241" name="Google Shape;241;p6"/>
          <p:cNvSpPr txBox="1">
            <a:spLocks noGrp="1"/>
          </p:cNvSpPr>
          <p:nvPr>
            <p:ph type="subTitle" idx="3"/>
          </p:nvPr>
        </p:nvSpPr>
        <p:spPr>
          <a:xfrm>
            <a:off x="838199" y="1627454"/>
            <a:ext cx="8965366" cy="4590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BA7B0"/>
              </a:buClr>
              <a:buSzPts val="2400"/>
              <a:buNone/>
            </a:pPr>
            <a:r>
              <a:rPr lang="en-GB" dirty="0"/>
              <a:t>Do I have to use a specific language or framework for my solution?</a:t>
            </a:r>
            <a:endParaRPr dirty="0"/>
          </a:p>
        </p:txBody>
      </p:sp>
      <p:pic>
        <p:nvPicPr>
          <p:cNvPr id="243" name="Google Shape;243;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
        <p:nvSpPr>
          <p:cNvPr id="2" name="Google Shape;241;p6">
            <a:extLst>
              <a:ext uri="{FF2B5EF4-FFF2-40B4-BE49-F238E27FC236}">
                <a16:creationId xmlns:a16="http://schemas.microsoft.com/office/drawing/2014/main" id="{AB902D92-DA11-1440-63C7-1698D414907F}"/>
              </a:ext>
            </a:extLst>
          </p:cNvPr>
          <p:cNvSpPr txBox="1">
            <a:spLocks/>
          </p:cNvSpPr>
          <p:nvPr/>
        </p:nvSpPr>
        <p:spPr>
          <a:xfrm>
            <a:off x="838199" y="2689147"/>
            <a:ext cx="8965366" cy="459037"/>
          </a:xfrm>
          <a:prstGeom prst="rect">
            <a:avLst/>
          </a:prstGeom>
          <a:noFill/>
          <a:ln>
            <a:noFill/>
          </a:ln>
        </p:spPr>
        <p:txBody>
          <a:bodyPr spcFirstLastPara="1" vert="horz" wrap="square" lIns="91425" tIns="45700" rIns="91425" bIns="45700" rtlCol="0" anchor="t" anchorCtr="0">
            <a:noAutofit/>
          </a:bodyPr>
          <a:lstStyle>
            <a:lvl1pPr marL="228600" lvl="0" indent="-228600" algn="l" defTabSz="914400" rtl="0" eaLnBrk="1" latinLnBrk="0" hangingPunct="1">
              <a:lnSpc>
                <a:spcPct val="90000"/>
              </a:lnSpc>
              <a:spcBef>
                <a:spcPts val="1000"/>
              </a:spcBef>
              <a:spcAft>
                <a:spcPts val="0"/>
              </a:spcAft>
              <a:buClr>
                <a:srgbClr val="5BA7B0"/>
              </a:buClr>
              <a:buSzPts val="2400"/>
              <a:buFont typeface="Arial" panose="020B0604020202020204" pitchFamily="34" charset="0"/>
              <a:buNone/>
              <a:defRPr sz="2400" b="0" i="0" kern="1200">
                <a:solidFill>
                  <a:srgbClr val="5BA7B0"/>
                </a:solidFill>
                <a:latin typeface="Univers Condensed Light" panose="020B0306020202040204" pitchFamily="34" charset="0"/>
                <a:ea typeface="Open Sans Light"/>
                <a:cs typeface="Open Sans Light"/>
                <a:sym typeface="Open Sans Light"/>
              </a:defRPr>
            </a:lvl1pPr>
            <a:lvl2pPr marL="685800" lvl="1" indent="-228600" algn="ctr" defTabSz="914400" rtl="0" eaLnBrk="1" latinLnBrk="0" hangingPunct="1">
              <a:lnSpc>
                <a:spcPct val="90000"/>
              </a:lnSpc>
              <a:spcBef>
                <a:spcPts val="500"/>
              </a:spcBef>
              <a:spcAft>
                <a:spcPts val="0"/>
              </a:spcAft>
              <a:buClr>
                <a:schemeClr val="dk1"/>
              </a:buClr>
              <a:buSzPts val="2000"/>
              <a:buFont typeface="Arial" panose="020B0604020202020204" pitchFamily="34" charset="0"/>
              <a:buNone/>
              <a:defRPr sz="2000" kern="1200">
                <a:solidFill>
                  <a:schemeClr val="tx1"/>
                </a:solidFill>
                <a:latin typeface="+mn-lt"/>
                <a:ea typeface="+mn-ea"/>
                <a:cs typeface="+mn-cs"/>
              </a:defRPr>
            </a:lvl2pPr>
            <a:lvl3pPr marL="1143000" lvl="2" indent="-228600" algn="ctr" defTabSz="914400" rtl="0" eaLnBrk="1" latinLnBrk="0" hangingPunct="1">
              <a:lnSpc>
                <a:spcPct val="90000"/>
              </a:lnSpc>
              <a:spcBef>
                <a:spcPts val="500"/>
              </a:spcBef>
              <a:spcAft>
                <a:spcPts val="0"/>
              </a:spcAft>
              <a:buClr>
                <a:schemeClr val="dk1"/>
              </a:buClr>
              <a:buSzPts val="1800"/>
              <a:buFont typeface="Arial" panose="020B0604020202020204" pitchFamily="34" charset="0"/>
              <a:buNone/>
              <a:defRPr sz="1800" kern="1200">
                <a:solidFill>
                  <a:schemeClr val="tx1"/>
                </a:solidFill>
                <a:latin typeface="+mn-lt"/>
                <a:ea typeface="+mn-ea"/>
                <a:cs typeface="+mn-cs"/>
              </a:defRPr>
            </a:lvl3pPr>
            <a:lvl4pPr marL="1600200" lvl="3"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4pPr>
            <a:lvl5pPr marL="2057400" lvl="4"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5pPr>
            <a:lvl6pPr marL="2514600" lvl="5"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6pPr>
            <a:lvl7pPr marL="2971800" lvl="6"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7pPr>
            <a:lvl8pPr marL="3429000" lvl="7"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8pPr>
            <a:lvl9pPr marL="3886200" lvl="8"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9pPr>
          </a:lstStyle>
          <a:p>
            <a:pPr marL="0" indent="0">
              <a:spcBef>
                <a:spcPts val="0"/>
              </a:spcBef>
            </a:pPr>
            <a:r>
              <a:rPr lang="en-US" dirty="0"/>
              <a:t>Do I need to implemented EPCIS 2.0 completely to be GDST capable?</a:t>
            </a:r>
          </a:p>
        </p:txBody>
      </p:sp>
      <p:sp>
        <p:nvSpPr>
          <p:cNvPr id="3" name="Google Shape;240;p6">
            <a:extLst>
              <a:ext uri="{FF2B5EF4-FFF2-40B4-BE49-F238E27FC236}">
                <a16:creationId xmlns:a16="http://schemas.microsoft.com/office/drawing/2014/main" id="{0B19A01E-F9BC-A90D-DBBE-E0F2E5C5B8B0}"/>
              </a:ext>
            </a:extLst>
          </p:cNvPr>
          <p:cNvSpPr txBox="1">
            <a:spLocks/>
          </p:cNvSpPr>
          <p:nvPr/>
        </p:nvSpPr>
        <p:spPr>
          <a:xfrm>
            <a:off x="838200" y="3097088"/>
            <a:ext cx="7382390" cy="653752"/>
          </a:xfrm>
          <a:prstGeom prst="rect">
            <a:avLst/>
          </a:prstGeom>
          <a:noFill/>
          <a:ln>
            <a:noFill/>
          </a:ln>
        </p:spPr>
        <p:txBody>
          <a:bodyPr spcFirstLastPara="1" vert="horz" wrap="square" lIns="91425" tIns="45700" rIns="91425" bIns="45700" rtlCol="0" anchor="t" anchorCtr="0">
            <a:normAutofit lnSpcReduction="10000"/>
          </a:bodyPr>
          <a:lstStyle>
            <a:lvl1pPr marL="457200" lvl="0" indent="-228600" algn="l" defTabSz="914400" rtl="0" eaLnBrk="1" latinLnBrk="0" hangingPunct="1">
              <a:lnSpc>
                <a:spcPct val="90000"/>
              </a:lnSpc>
              <a:spcBef>
                <a:spcPts val="1000"/>
              </a:spcBef>
              <a:spcAft>
                <a:spcPts val="0"/>
              </a:spcAft>
              <a:buClr>
                <a:srgbClr val="042D3B"/>
              </a:buClr>
              <a:buSzPts val="1600"/>
              <a:buFont typeface="Arial" panose="020B0604020202020204" pitchFamily="34" charset="0"/>
              <a:buNone/>
              <a:defRPr sz="1600" b="0" i="0" kern="1200">
                <a:solidFill>
                  <a:srgbClr val="042D3B"/>
                </a:solidFill>
                <a:latin typeface="Open Sans"/>
                <a:ea typeface="Open Sans"/>
                <a:cs typeface="Open Sans"/>
                <a:sym typeface="Open Sans"/>
              </a:defRPr>
            </a:lvl1pPr>
            <a:lvl2pPr marL="914400" lvl="1" indent="-381000" algn="l" defTabSz="914400" rtl="0" eaLnBrk="1" latinLnBrk="0" hangingPunct="1">
              <a:lnSpc>
                <a:spcPct val="90000"/>
              </a:lnSpc>
              <a:spcBef>
                <a:spcPts val="500"/>
              </a:spcBef>
              <a:spcAft>
                <a:spcPts val="0"/>
              </a:spcAft>
              <a:buClr>
                <a:srgbClr val="042D3B"/>
              </a:buClr>
              <a:buSzPts val="2400"/>
              <a:buFont typeface="Arial" panose="020B0604020202020204" pitchFamily="34" charset="0"/>
              <a:buChar char="•"/>
              <a:defRPr sz="2400" kern="1200">
                <a:solidFill>
                  <a:srgbClr val="042D3B"/>
                </a:solidFill>
                <a:latin typeface="+mn-lt"/>
                <a:ea typeface="+mn-ea"/>
                <a:cs typeface="+mn-cs"/>
              </a:defRPr>
            </a:lvl2pPr>
            <a:lvl3pPr marL="1371600" lvl="2" indent="-355600" algn="l" defTabSz="914400" rtl="0" eaLnBrk="1" latinLnBrk="0" hangingPunct="1">
              <a:lnSpc>
                <a:spcPct val="90000"/>
              </a:lnSpc>
              <a:spcBef>
                <a:spcPts val="500"/>
              </a:spcBef>
              <a:spcAft>
                <a:spcPts val="0"/>
              </a:spcAft>
              <a:buClr>
                <a:srgbClr val="042D3B"/>
              </a:buClr>
              <a:buSzPts val="2000"/>
              <a:buFont typeface="Arial" panose="020B0604020202020204" pitchFamily="34" charset="0"/>
              <a:buChar char="•"/>
              <a:defRPr sz="2000" kern="1200">
                <a:solidFill>
                  <a:srgbClr val="042D3B"/>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1400"/>
            </a:pPr>
            <a:r>
              <a:rPr lang="en-US" sz="1400" dirty="0"/>
              <a:t>No. You are only required to implement the endpoints and functionality outlined in the GDST standard and technical implementation guide. You do not need to implement a complete EPCIS Query Interface.</a:t>
            </a:r>
          </a:p>
          <a:p>
            <a:pPr marL="0" indent="0">
              <a:spcBef>
                <a:spcPts val="0"/>
              </a:spcBef>
              <a:buSzPts val="1400"/>
            </a:pPr>
            <a:endParaRPr lang="en-US" sz="1400" dirty="0"/>
          </a:p>
          <a:p>
            <a:pPr marL="0" indent="0">
              <a:buSzPts val="1400"/>
            </a:pPr>
            <a:endParaRPr lang="en-US" sz="1400" dirty="0"/>
          </a:p>
        </p:txBody>
      </p:sp>
      <p:sp>
        <p:nvSpPr>
          <p:cNvPr id="4" name="Google Shape;241;p6">
            <a:extLst>
              <a:ext uri="{FF2B5EF4-FFF2-40B4-BE49-F238E27FC236}">
                <a16:creationId xmlns:a16="http://schemas.microsoft.com/office/drawing/2014/main" id="{F94B3105-365D-AEFA-73F3-9B2C1972F8FB}"/>
              </a:ext>
            </a:extLst>
          </p:cNvPr>
          <p:cNvSpPr txBox="1">
            <a:spLocks/>
          </p:cNvSpPr>
          <p:nvPr/>
        </p:nvSpPr>
        <p:spPr>
          <a:xfrm>
            <a:off x="838199" y="3750840"/>
            <a:ext cx="8965366" cy="459037"/>
          </a:xfrm>
          <a:prstGeom prst="rect">
            <a:avLst/>
          </a:prstGeom>
          <a:noFill/>
          <a:ln>
            <a:noFill/>
          </a:ln>
        </p:spPr>
        <p:txBody>
          <a:bodyPr spcFirstLastPara="1" vert="horz" wrap="square" lIns="91425" tIns="45700" rIns="91425" bIns="45700" rtlCol="0" anchor="t" anchorCtr="0">
            <a:noAutofit/>
          </a:bodyPr>
          <a:lstStyle>
            <a:lvl1pPr marL="228600" lvl="0" indent="-228600" algn="l" defTabSz="914400" rtl="0" eaLnBrk="1" latinLnBrk="0" hangingPunct="1">
              <a:lnSpc>
                <a:spcPct val="90000"/>
              </a:lnSpc>
              <a:spcBef>
                <a:spcPts val="1000"/>
              </a:spcBef>
              <a:spcAft>
                <a:spcPts val="0"/>
              </a:spcAft>
              <a:buClr>
                <a:srgbClr val="5BA7B0"/>
              </a:buClr>
              <a:buSzPts val="2400"/>
              <a:buFont typeface="Arial" panose="020B0604020202020204" pitchFamily="34" charset="0"/>
              <a:buNone/>
              <a:defRPr sz="2400" b="0" i="0" kern="1200">
                <a:solidFill>
                  <a:srgbClr val="5BA7B0"/>
                </a:solidFill>
                <a:latin typeface="Univers Condensed Light" panose="020B0306020202040204" pitchFamily="34" charset="0"/>
                <a:ea typeface="Open Sans Light"/>
                <a:cs typeface="Open Sans Light"/>
                <a:sym typeface="Open Sans Light"/>
              </a:defRPr>
            </a:lvl1pPr>
            <a:lvl2pPr marL="685800" lvl="1" indent="-228600" algn="ctr" defTabSz="914400" rtl="0" eaLnBrk="1" latinLnBrk="0" hangingPunct="1">
              <a:lnSpc>
                <a:spcPct val="90000"/>
              </a:lnSpc>
              <a:spcBef>
                <a:spcPts val="500"/>
              </a:spcBef>
              <a:spcAft>
                <a:spcPts val="0"/>
              </a:spcAft>
              <a:buClr>
                <a:schemeClr val="dk1"/>
              </a:buClr>
              <a:buSzPts val="2000"/>
              <a:buFont typeface="Arial" panose="020B0604020202020204" pitchFamily="34" charset="0"/>
              <a:buNone/>
              <a:defRPr sz="2000" kern="1200">
                <a:solidFill>
                  <a:schemeClr val="tx1"/>
                </a:solidFill>
                <a:latin typeface="+mn-lt"/>
                <a:ea typeface="+mn-ea"/>
                <a:cs typeface="+mn-cs"/>
              </a:defRPr>
            </a:lvl2pPr>
            <a:lvl3pPr marL="1143000" lvl="2" indent="-228600" algn="ctr" defTabSz="914400" rtl="0" eaLnBrk="1" latinLnBrk="0" hangingPunct="1">
              <a:lnSpc>
                <a:spcPct val="90000"/>
              </a:lnSpc>
              <a:spcBef>
                <a:spcPts val="500"/>
              </a:spcBef>
              <a:spcAft>
                <a:spcPts val="0"/>
              </a:spcAft>
              <a:buClr>
                <a:schemeClr val="dk1"/>
              </a:buClr>
              <a:buSzPts val="1800"/>
              <a:buFont typeface="Arial" panose="020B0604020202020204" pitchFamily="34" charset="0"/>
              <a:buNone/>
              <a:defRPr sz="1800" kern="1200">
                <a:solidFill>
                  <a:schemeClr val="tx1"/>
                </a:solidFill>
                <a:latin typeface="+mn-lt"/>
                <a:ea typeface="+mn-ea"/>
                <a:cs typeface="+mn-cs"/>
              </a:defRPr>
            </a:lvl3pPr>
            <a:lvl4pPr marL="1600200" lvl="3"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4pPr>
            <a:lvl5pPr marL="2057400" lvl="4"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5pPr>
            <a:lvl6pPr marL="2514600" lvl="5"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6pPr>
            <a:lvl7pPr marL="2971800" lvl="6"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7pPr>
            <a:lvl8pPr marL="3429000" lvl="7"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8pPr>
            <a:lvl9pPr marL="3886200" lvl="8"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9pPr>
          </a:lstStyle>
          <a:p>
            <a:pPr marL="0" indent="0">
              <a:spcBef>
                <a:spcPts val="0"/>
              </a:spcBef>
            </a:pPr>
            <a:r>
              <a:rPr lang="en-US" dirty="0"/>
              <a:t>Do I have to share my data with everyone?</a:t>
            </a:r>
          </a:p>
        </p:txBody>
      </p:sp>
      <p:sp>
        <p:nvSpPr>
          <p:cNvPr id="5" name="Google Shape;240;p6">
            <a:extLst>
              <a:ext uri="{FF2B5EF4-FFF2-40B4-BE49-F238E27FC236}">
                <a16:creationId xmlns:a16="http://schemas.microsoft.com/office/drawing/2014/main" id="{ED6EBF67-4409-DD02-91B7-E37F621CE0A3}"/>
              </a:ext>
            </a:extLst>
          </p:cNvPr>
          <p:cNvSpPr txBox="1">
            <a:spLocks/>
          </p:cNvSpPr>
          <p:nvPr/>
        </p:nvSpPr>
        <p:spPr>
          <a:xfrm>
            <a:off x="838198" y="4158781"/>
            <a:ext cx="7382390" cy="653752"/>
          </a:xfrm>
          <a:prstGeom prst="rect">
            <a:avLst/>
          </a:prstGeom>
          <a:noFill/>
          <a:ln>
            <a:noFill/>
          </a:ln>
        </p:spPr>
        <p:txBody>
          <a:bodyPr spcFirstLastPara="1" vert="horz" wrap="square" lIns="91425" tIns="45700" rIns="91425" bIns="45700" rtlCol="0" anchor="t" anchorCtr="0">
            <a:normAutofit/>
          </a:bodyPr>
          <a:lstStyle>
            <a:lvl1pPr marL="457200" lvl="0" indent="-228600" algn="l" defTabSz="914400" rtl="0" eaLnBrk="1" latinLnBrk="0" hangingPunct="1">
              <a:lnSpc>
                <a:spcPct val="90000"/>
              </a:lnSpc>
              <a:spcBef>
                <a:spcPts val="1000"/>
              </a:spcBef>
              <a:spcAft>
                <a:spcPts val="0"/>
              </a:spcAft>
              <a:buClr>
                <a:srgbClr val="042D3B"/>
              </a:buClr>
              <a:buSzPts val="1600"/>
              <a:buFont typeface="Arial" panose="020B0604020202020204" pitchFamily="34" charset="0"/>
              <a:buNone/>
              <a:defRPr sz="1600" b="0" i="0" kern="1200">
                <a:solidFill>
                  <a:srgbClr val="042D3B"/>
                </a:solidFill>
                <a:latin typeface="Open Sans"/>
                <a:ea typeface="Open Sans"/>
                <a:cs typeface="Open Sans"/>
                <a:sym typeface="Open Sans"/>
              </a:defRPr>
            </a:lvl1pPr>
            <a:lvl2pPr marL="914400" lvl="1" indent="-381000" algn="l" defTabSz="914400" rtl="0" eaLnBrk="1" latinLnBrk="0" hangingPunct="1">
              <a:lnSpc>
                <a:spcPct val="90000"/>
              </a:lnSpc>
              <a:spcBef>
                <a:spcPts val="500"/>
              </a:spcBef>
              <a:spcAft>
                <a:spcPts val="0"/>
              </a:spcAft>
              <a:buClr>
                <a:srgbClr val="042D3B"/>
              </a:buClr>
              <a:buSzPts val="2400"/>
              <a:buFont typeface="Arial" panose="020B0604020202020204" pitchFamily="34" charset="0"/>
              <a:buChar char="•"/>
              <a:defRPr sz="2400" kern="1200">
                <a:solidFill>
                  <a:srgbClr val="042D3B"/>
                </a:solidFill>
                <a:latin typeface="+mn-lt"/>
                <a:ea typeface="+mn-ea"/>
                <a:cs typeface="+mn-cs"/>
              </a:defRPr>
            </a:lvl2pPr>
            <a:lvl3pPr marL="1371600" lvl="2" indent="-355600" algn="l" defTabSz="914400" rtl="0" eaLnBrk="1" latinLnBrk="0" hangingPunct="1">
              <a:lnSpc>
                <a:spcPct val="90000"/>
              </a:lnSpc>
              <a:spcBef>
                <a:spcPts val="500"/>
              </a:spcBef>
              <a:spcAft>
                <a:spcPts val="0"/>
              </a:spcAft>
              <a:buClr>
                <a:srgbClr val="042D3B"/>
              </a:buClr>
              <a:buSzPts val="2000"/>
              <a:buFont typeface="Arial" panose="020B0604020202020204" pitchFamily="34" charset="0"/>
              <a:buChar char="•"/>
              <a:defRPr sz="2000" kern="1200">
                <a:solidFill>
                  <a:srgbClr val="042D3B"/>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1400"/>
            </a:pPr>
            <a:r>
              <a:rPr lang="en-US" sz="1400" dirty="0"/>
              <a:t>No. You are in control of who can query your data using API key-based authentication.</a:t>
            </a:r>
          </a:p>
          <a:p>
            <a:pPr marL="0" indent="0">
              <a:buSzPts val="1400"/>
            </a:pP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CFDB6-D145-4A09-3C71-70365A946C5F}"/>
              </a:ext>
            </a:extLst>
          </p:cNvPr>
          <p:cNvSpPr>
            <a:spLocks noGrp="1"/>
          </p:cNvSpPr>
          <p:nvPr>
            <p:ph type="body" idx="1"/>
          </p:nvPr>
        </p:nvSpPr>
        <p:spPr/>
        <p:txBody>
          <a:bodyPr/>
          <a:lstStyle/>
          <a:p>
            <a:pPr marL="514350" indent="-285750">
              <a:buFont typeface="Arial" panose="020B0604020202020204" pitchFamily="34" charset="0"/>
              <a:buChar char="•"/>
            </a:pPr>
            <a:r>
              <a:rPr lang="en-US" b="1" dirty="0"/>
              <a:t>Event</a:t>
            </a:r>
            <a:r>
              <a:rPr lang="en-US" dirty="0"/>
              <a:t>: Records a change in a specific product at a specific place at a specific time.</a:t>
            </a:r>
          </a:p>
          <a:p>
            <a:pPr marL="514350" indent="-285750">
              <a:buFont typeface="Arial" panose="020B0604020202020204" pitchFamily="34" charset="0"/>
              <a:buChar char="•"/>
            </a:pPr>
            <a:r>
              <a:rPr lang="en-US" b="1" dirty="0"/>
              <a:t>Master</a:t>
            </a:r>
            <a:r>
              <a:rPr lang="en-US" dirty="0"/>
              <a:t> </a:t>
            </a:r>
            <a:r>
              <a:rPr lang="en-US" b="1" dirty="0"/>
              <a:t>data</a:t>
            </a:r>
            <a:r>
              <a:rPr lang="en-US" dirty="0"/>
              <a:t>: Static, unchanging data that is referenced on events like a foreign key.</a:t>
            </a:r>
          </a:p>
          <a:p>
            <a:pPr marL="514350" indent="-285750">
              <a:buFont typeface="Arial" panose="020B0604020202020204" pitchFamily="34" charset="0"/>
              <a:buChar char="•"/>
            </a:pPr>
            <a:r>
              <a:rPr lang="en-US" b="1" dirty="0"/>
              <a:t>EPCIS</a:t>
            </a:r>
            <a:r>
              <a:rPr lang="en-US" dirty="0"/>
              <a:t>: Electronic Product Code Information System, the foundation of the GDST standard.</a:t>
            </a:r>
          </a:p>
          <a:p>
            <a:pPr marL="514350" indent="-28575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4F7CF9A3-FE9E-48AB-B09A-ACDB0035666B}"/>
              </a:ext>
            </a:extLst>
          </p:cNvPr>
          <p:cNvSpPr>
            <a:spLocks noGrp="1"/>
          </p:cNvSpPr>
          <p:nvPr>
            <p:ph type="title"/>
          </p:nvPr>
        </p:nvSpPr>
        <p:spPr/>
        <p:txBody>
          <a:bodyPr/>
          <a:lstStyle/>
          <a:p>
            <a:r>
              <a:rPr lang="en-US" dirty="0"/>
              <a:t>Terms</a:t>
            </a:r>
          </a:p>
        </p:txBody>
      </p:sp>
      <p:sp>
        <p:nvSpPr>
          <p:cNvPr id="4" name="Text Placeholder 3">
            <a:extLst>
              <a:ext uri="{FF2B5EF4-FFF2-40B4-BE49-F238E27FC236}">
                <a16:creationId xmlns:a16="http://schemas.microsoft.com/office/drawing/2014/main" id="{29B74FCB-1427-7E8D-3F88-3B4374681029}"/>
              </a:ext>
            </a:extLst>
          </p:cNvPr>
          <p:cNvSpPr>
            <a:spLocks noGrp="1"/>
          </p:cNvSpPr>
          <p:nvPr>
            <p:ph type="body" idx="2"/>
          </p:nvPr>
        </p:nvSpPr>
        <p:spPr/>
        <p:txBody>
          <a:bodyPr/>
          <a:lstStyle/>
          <a:p>
            <a:pPr marL="514350" indent="-285750">
              <a:buFont typeface="Arial" panose="020B0604020202020204" pitchFamily="34" charset="0"/>
              <a:buChar char="•"/>
            </a:pPr>
            <a:r>
              <a:rPr lang="en-US" dirty="0"/>
              <a:t>GTIN → Product Type ID</a:t>
            </a:r>
          </a:p>
          <a:p>
            <a:pPr marL="514350" indent="-285750">
              <a:buFont typeface="Arial" panose="020B0604020202020204" pitchFamily="34" charset="0"/>
              <a:buChar char="•"/>
            </a:pPr>
            <a:r>
              <a:rPr lang="en-US" dirty="0"/>
              <a:t>EPC → Product ID</a:t>
            </a:r>
          </a:p>
          <a:p>
            <a:pPr marL="514350" indent="-285750">
              <a:buFont typeface="Arial" panose="020B0604020202020204" pitchFamily="34" charset="0"/>
              <a:buChar char="•"/>
            </a:pPr>
            <a:r>
              <a:rPr lang="en-US" dirty="0"/>
              <a:t>GLN → Location ID</a:t>
            </a:r>
          </a:p>
          <a:p>
            <a:pPr marL="514350" indent="-285750">
              <a:buFont typeface="Arial" panose="020B0604020202020204" pitchFamily="34" charset="0"/>
              <a:buChar char="•"/>
            </a:pPr>
            <a:r>
              <a:rPr lang="en-US" dirty="0"/>
              <a:t>PGLN → Trading party ID</a:t>
            </a:r>
          </a:p>
        </p:txBody>
      </p:sp>
      <p:sp>
        <p:nvSpPr>
          <p:cNvPr id="5" name="Subtitle 4">
            <a:extLst>
              <a:ext uri="{FF2B5EF4-FFF2-40B4-BE49-F238E27FC236}">
                <a16:creationId xmlns:a16="http://schemas.microsoft.com/office/drawing/2014/main" id="{3DADDA4F-3F6F-B62D-4AEE-E365425EDDFD}"/>
              </a:ext>
            </a:extLst>
          </p:cNvPr>
          <p:cNvSpPr>
            <a:spLocks noGrp="1"/>
          </p:cNvSpPr>
          <p:nvPr>
            <p:ph type="subTitle" idx="3"/>
          </p:nvPr>
        </p:nvSpPr>
        <p:spPr>
          <a:xfrm>
            <a:off x="838198" y="1918402"/>
            <a:ext cx="2193285" cy="459037"/>
          </a:xfrm>
        </p:spPr>
        <p:txBody>
          <a:bodyPr/>
          <a:lstStyle/>
          <a:p>
            <a:r>
              <a:rPr lang="en-US" dirty="0"/>
              <a:t>Identifier Types</a:t>
            </a:r>
          </a:p>
        </p:txBody>
      </p:sp>
      <p:sp>
        <p:nvSpPr>
          <p:cNvPr id="6" name="Subtitle 4">
            <a:extLst>
              <a:ext uri="{FF2B5EF4-FFF2-40B4-BE49-F238E27FC236}">
                <a16:creationId xmlns:a16="http://schemas.microsoft.com/office/drawing/2014/main" id="{117A88D8-5E61-4A09-CE4D-6A1ACC3F853E}"/>
              </a:ext>
            </a:extLst>
          </p:cNvPr>
          <p:cNvSpPr txBox="1">
            <a:spLocks/>
          </p:cNvSpPr>
          <p:nvPr/>
        </p:nvSpPr>
        <p:spPr>
          <a:xfrm>
            <a:off x="6019798" y="1918402"/>
            <a:ext cx="2193285" cy="459037"/>
          </a:xfrm>
          <a:prstGeom prst="rect">
            <a:avLst/>
          </a:prstGeom>
          <a:noFill/>
          <a:ln>
            <a:noFill/>
          </a:ln>
        </p:spPr>
        <p:txBody>
          <a:bodyPr spcFirstLastPara="1" vert="horz" wrap="square" lIns="91425" tIns="45700" rIns="91425" bIns="45700" rtlCol="0" anchor="t" anchorCtr="0">
            <a:noAutofit/>
          </a:bodyPr>
          <a:lstStyle>
            <a:lvl1pPr marL="228600" lvl="0" indent="-228600" algn="l" defTabSz="914400" rtl="0" eaLnBrk="1" latinLnBrk="0" hangingPunct="1">
              <a:lnSpc>
                <a:spcPct val="90000"/>
              </a:lnSpc>
              <a:spcBef>
                <a:spcPts val="1000"/>
              </a:spcBef>
              <a:spcAft>
                <a:spcPts val="0"/>
              </a:spcAft>
              <a:buClr>
                <a:srgbClr val="5BA7B0"/>
              </a:buClr>
              <a:buSzPts val="2400"/>
              <a:buFont typeface="Arial" panose="020B0604020202020204" pitchFamily="34" charset="0"/>
              <a:buNone/>
              <a:defRPr sz="2400" b="0" i="0" kern="1200">
                <a:solidFill>
                  <a:srgbClr val="5BA7B0"/>
                </a:solidFill>
                <a:latin typeface="Univers Condensed Light" panose="020B0306020202040204" pitchFamily="34" charset="0"/>
                <a:ea typeface="Open Sans Light"/>
                <a:cs typeface="Open Sans Light"/>
                <a:sym typeface="Open Sans Light"/>
              </a:defRPr>
            </a:lvl1pPr>
            <a:lvl2pPr marL="685800" lvl="1" indent="-228600" algn="ctr" defTabSz="914400" rtl="0" eaLnBrk="1" latinLnBrk="0" hangingPunct="1">
              <a:lnSpc>
                <a:spcPct val="90000"/>
              </a:lnSpc>
              <a:spcBef>
                <a:spcPts val="500"/>
              </a:spcBef>
              <a:spcAft>
                <a:spcPts val="0"/>
              </a:spcAft>
              <a:buClr>
                <a:schemeClr val="dk1"/>
              </a:buClr>
              <a:buSzPts val="2000"/>
              <a:buFont typeface="Arial" panose="020B0604020202020204" pitchFamily="34" charset="0"/>
              <a:buNone/>
              <a:defRPr sz="2000" kern="1200">
                <a:solidFill>
                  <a:schemeClr val="tx1"/>
                </a:solidFill>
                <a:latin typeface="+mn-lt"/>
                <a:ea typeface="+mn-ea"/>
                <a:cs typeface="+mn-cs"/>
              </a:defRPr>
            </a:lvl2pPr>
            <a:lvl3pPr marL="1143000" lvl="2" indent="-228600" algn="ctr" defTabSz="914400" rtl="0" eaLnBrk="1" latinLnBrk="0" hangingPunct="1">
              <a:lnSpc>
                <a:spcPct val="90000"/>
              </a:lnSpc>
              <a:spcBef>
                <a:spcPts val="500"/>
              </a:spcBef>
              <a:spcAft>
                <a:spcPts val="0"/>
              </a:spcAft>
              <a:buClr>
                <a:schemeClr val="dk1"/>
              </a:buClr>
              <a:buSzPts val="1800"/>
              <a:buFont typeface="Arial" panose="020B0604020202020204" pitchFamily="34" charset="0"/>
              <a:buNone/>
              <a:defRPr sz="1800" kern="1200">
                <a:solidFill>
                  <a:schemeClr val="tx1"/>
                </a:solidFill>
                <a:latin typeface="+mn-lt"/>
                <a:ea typeface="+mn-ea"/>
                <a:cs typeface="+mn-cs"/>
              </a:defRPr>
            </a:lvl3pPr>
            <a:lvl4pPr marL="1600200" lvl="3"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4pPr>
            <a:lvl5pPr marL="2057400" lvl="4"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5pPr>
            <a:lvl6pPr marL="2514600" lvl="5"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6pPr>
            <a:lvl7pPr marL="2971800" lvl="6"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7pPr>
            <a:lvl8pPr marL="3429000" lvl="7"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8pPr>
            <a:lvl9pPr marL="3886200" lvl="8"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9pPr>
          </a:lstStyle>
          <a:p>
            <a:r>
              <a:rPr lang="en-US" dirty="0"/>
              <a:t>Key Terms</a:t>
            </a:r>
          </a:p>
        </p:txBody>
      </p:sp>
    </p:spTree>
    <p:extLst>
      <p:ext uri="{BB962C8B-B14F-4D97-AF65-F5344CB8AC3E}">
        <p14:creationId xmlns:p14="http://schemas.microsoft.com/office/powerpoint/2010/main" val="334883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0" descr="A person standing in front of a table of fish&#10;&#10;Description automatically generated"/>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7358051" y="0"/>
            <a:ext cx="4833950" cy="6858000"/>
          </a:xfrm>
          <a:prstGeom prst="rect">
            <a:avLst/>
          </a:prstGeom>
          <a:noFill/>
          <a:ln>
            <a:noFill/>
          </a:ln>
        </p:spPr>
      </p:pic>
      <p:sp>
        <p:nvSpPr>
          <p:cNvPr id="287" name="Google Shape;287;p10"/>
          <p:cNvSpPr txBox="1">
            <a:spLocks noGrp="1"/>
          </p:cNvSpPr>
          <p:nvPr>
            <p:ph type="title"/>
          </p:nvPr>
        </p:nvSpPr>
        <p:spPr>
          <a:xfrm>
            <a:off x="838199" y="806512"/>
            <a:ext cx="4977385" cy="61961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570"/>
              </a:buClr>
              <a:buSzPts val="3600"/>
              <a:buFont typeface="Open Sans"/>
              <a:buNone/>
            </a:pPr>
            <a:r>
              <a:rPr lang="en-GB" dirty="0"/>
              <a:t>GDST Capable Webservice</a:t>
            </a:r>
            <a:endParaRPr dirty="0"/>
          </a:p>
        </p:txBody>
      </p:sp>
      <p:sp>
        <p:nvSpPr>
          <p:cNvPr id="288" name="Google Shape;288;p10"/>
          <p:cNvSpPr txBox="1">
            <a:spLocks noGrp="1"/>
          </p:cNvSpPr>
          <p:nvPr>
            <p:ph type="body" idx="2"/>
          </p:nvPr>
        </p:nvSpPr>
        <p:spPr>
          <a:xfrm>
            <a:off x="838199" y="2564764"/>
            <a:ext cx="4674327" cy="8642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1400"/>
              <a:buNone/>
            </a:pPr>
            <a:r>
              <a:rPr lang="en-US" dirty="0">
                <a:solidFill>
                  <a:srgbClr val="000000"/>
                </a:solidFill>
              </a:rPr>
              <a:t>I give you an identifier, you tell me where to get more information</a:t>
            </a:r>
            <a:endParaRPr dirty="0"/>
          </a:p>
          <a:p>
            <a:pPr marL="0" lvl="0" indent="0" algn="l" rtl="0">
              <a:lnSpc>
                <a:spcPct val="90000"/>
              </a:lnSpc>
              <a:spcBef>
                <a:spcPts val="1000"/>
              </a:spcBef>
              <a:spcAft>
                <a:spcPts val="0"/>
              </a:spcAft>
              <a:buClr>
                <a:srgbClr val="042D3B"/>
              </a:buClr>
              <a:buSzPts val="1400"/>
              <a:buNone/>
            </a:pPr>
            <a:endParaRPr dirty="0"/>
          </a:p>
        </p:txBody>
      </p:sp>
      <p:sp>
        <p:nvSpPr>
          <p:cNvPr id="289" name="Google Shape;289;p10"/>
          <p:cNvSpPr txBox="1">
            <a:spLocks noGrp="1"/>
          </p:cNvSpPr>
          <p:nvPr>
            <p:ph type="body" idx="3"/>
          </p:nvPr>
        </p:nvSpPr>
        <p:spPr>
          <a:xfrm>
            <a:off x="838201" y="2119492"/>
            <a:ext cx="4674326" cy="3847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BA7B0"/>
              </a:buClr>
              <a:buSzPts val="2400"/>
              <a:buNone/>
            </a:pPr>
            <a:r>
              <a:rPr lang="en-GB" dirty="0"/>
              <a:t>Digital Link Resolver</a:t>
            </a:r>
            <a:endParaRPr dirty="0"/>
          </a:p>
        </p:txBody>
      </p:sp>
      <p:sp>
        <p:nvSpPr>
          <p:cNvPr id="290" name="Google Shape;290;p10"/>
          <p:cNvSpPr txBox="1">
            <a:spLocks noGrp="1"/>
          </p:cNvSpPr>
          <p:nvPr>
            <p:ph type="body" idx="4"/>
          </p:nvPr>
        </p:nvSpPr>
        <p:spPr>
          <a:xfrm>
            <a:off x="838199" y="3744831"/>
            <a:ext cx="4674327" cy="8642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1400"/>
              <a:buNone/>
            </a:pPr>
            <a:r>
              <a:rPr lang="en-GB" b="0" i="0" dirty="0">
                <a:solidFill>
                  <a:srgbClr val="000000"/>
                </a:solidFill>
                <a:latin typeface="Open Sans"/>
                <a:ea typeface="Open Sans"/>
                <a:cs typeface="Open Sans"/>
                <a:sym typeface="Open Sans"/>
              </a:rPr>
              <a:t>I give you query parameters, you give me a filtered set of events</a:t>
            </a:r>
            <a:endParaRPr dirty="0"/>
          </a:p>
        </p:txBody>
      </p:sp>
      <p:sp>
        <p:nvSpPr>
          <p:cNvPr id="291" name="Google Shape;291;p10"/>
          <p:cNvSpPr txBox="1">
            <a:spLocks noGrp="1"/>
          </p:cNvSpPr>
          <p:nvPr>
            <p:ph type="body" idx="5"/>
          </p:nvPr>
        </p:nvSpPr>
        <p:spPr>
          <a:xfrm>
            <a:off x="838201" y="3299559"/>
            <a:ext cx="4674326" cy="3847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BA7B0"/>
              </a:buClr>
              <a:buSzPts val="2400"/>
              <a:buNone/>
            </a:pPr>
            <a:r>
              <a:rPr lang="en-US" dirty="0"/>
              <a:t>Events</a:t>
            </a:r>
            <a:endParaRPr dirty="0"/>
          </a:p>
          <a:p>
            <a:pPr marL="0" lvl="0" indent="0" algn="l" rtl="0">
              <a:lnSpc>
                <a:spcPct val="90000"/>
              </a:lnSpc>
              <a:spcBef>
                <a:spcPts val="1000"/>
              </a:spcBef>
              <a:spcAft>
                <a:spcPts val="0"/>
              </a:spcAft>
              <a:buClr>
                <a:srgbClr val="5BA7B0"/>
              </a:buClr>
              <a:buSzPts val="2400"/>
              <a:buNone/>
            </a:pPr>
            <a:endParaRPr dirty="0"/>
          </a:p>
        </p:txBody>
      </p:sp>
      <p:sp>
        <p:nvSpPr>
          <p:cNvPr id="292" name="Google Shape;292;p10"/>
          <p:cNvSpPr txBox="1">
            <a:spLocks noGrp="1"/>
          </p:cNvSpPr>
          <p:nvPr>
            <p:ph type="body" idx="6"/>
          </p:nvPr>
        </p:nvSpPr>
        <p:spPr>
          <a:xfrm>
            <a:off x="838199" y="4924898"/>
            <a:ext cx="4674327" cy="8642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1400"/>
              <a:buNone/>
            </a:pPr>
            <a:r>
              <a:rPr lang="en-GB" b="0" i="0" dirty="0">
                <a:solidFill>
                  <a:srgbClr val="000000"/>
                </a:solidFill>
                <a:latin typeface="Open Sans"/>
                <a:ea typeface="Open Sans"/>
                <a:cs typeface="Open Sans"/>
                <a:sym typeface="Open Sans"/>
              </a:rPr>
              <a:t>I request a resource, you give me the resource</a:t>
            </a:r>
            <a:endParaRPr dirty="0"/>
          </a:p>
        </p:txBody>
      </p:sp>
      <p:sp>
        <p:nvSpPr>
          <p:cNvPr id="293" name="Google Shape;293;p10"/>
          <p:cNvSpPr txBox="1">
            <a:spLocks noGrp="1"/>
          </p:cNvSpPr>
          <p:nvPr>
            <p:ph type="body" idx="7"/>
          </p:nvPr>
        </p:nvSpPr>
        <p:spPr>
          <a:xfrm>
            <a:off x="838201" y="4479626"/>
            <a:ext cx="4674326" cy="3847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BA7B0"/>
              </a:buClr>
              <a:buSzPts val="2400"/>
              <a:buNone/>
            </a:pPr>
            <a:r>
              <a:rPr lang="en-US" dirty="0"/>
              <a:t>Master Data</a:t>
            </a:r>
            <a:endParaRPr dirty="0"/>
          </a:p>
          <a:p>
            <a:pPr marL="0" lvl="0" indent="0" algn="l" rtl="0">
              <a:lnSpc>
                <a:spcPct val="90000"/>
              </a:lnSpc>
              <a:spcBef>
                <a:spcPts val="1000"/>
              </a:spcBef>
              <a:spcAft>
                <a:spcPts val="0"/>
              </a:spcAft>
              <a:buClr>
                <a:srgbClr val="5BA7B0"/>
              </a:buClr>
              <a:buSzPts val="24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6"/>
          <p:cNvSpPr txBox="1">
            <a:spLocks noGrp="1"/>
          </p:cNvSpPr>
          <p:nvPr>
            <p:ph type="title"/>
          </p:nvPr>
        </p:nvSpPr>
        <p:spPr>
          <a:xfrm>
            <a:off x="838199" y="806512"/>
            <a:ext cx="8965367" cy="6196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570"/>
              </a:buClr>
              <a:buSzPts val="3600"/>
              <a:buFont typeface="Open Sans"/>
              <a:buNone/>
            </a:pPr>
            <a:r>
              <a:rPr lang="en-GB" dirty="0"/>
              <a:t>Digital Link</a:t>
            </a:r>
            <a:endParaRPr dirty="0"/>
          </a:p>
        </p:txBody>
      </p:sp>
      <p:sp>
        <p:nvSpPr>
          <p:cNvPr id="240" name="Google Shape;240;p6"/>
          <p:cNvSpPr txBox="1">
            <a:spLocks noGrp="1"/>
          </p:cNvSpPr>
          <p:nvPr>
            <p:ph type="body" idx="2"/>
          </p:nvPr>
        </p:nvSpPr>
        <p:spPr>
          <a:xfrm>
            <a:off x="838200" y="2035395"/>
            <a:ext cx="4787686" cy="86095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1000"/>
              </a:spcBef>
              <a:spcAft>
                <a:spcPts val="0"/>
              </a:spcAft>
              <a:buClr>
                <a:srgbClr val="042D3B"/>
              </a:buClr>
              <a:buSzPts val="1400"/>
              <a:buFont typeface="Arial" panose="020B0604020202020204" pitchFamily="34" charset="0"/>
              <a:buChar char="•"/>
            </a:pPr>
            <a:r>
              <a:rPr lang="en-US" sz="1400" dirty="0"/>
              <a:t>Master data link</a:t>
            </a:r>
          </a:p>
          <a:p>
            <a:pPr marL="285750" lvl="0" indent="-285750" algn="l" rtl="0">
              <a:lnSpc>
                <a:spcPct val="90000"/>
              </a:lnSpc>
              <a:spcBef>
                <a:spcPts val="1000"/>
              </a:spcBef>
              <a:spcAft>
                <a:spcPts val="0"/>
              </a:spcAft>
              <a:buClr>
                <a:srgbClr val="042D3B"/>
              </a:buClr>
              <a:buSzPts val="1400"/>
              <a:buFont typeface="Arial" panose="020B0604020202020204" pitchFamily="34" charset="0"/>
              <a:buChar char="•"/>
            </a:pPr>
            <a:r>
              <a:rPr lang="en-US" sz="1400" dirty="0"/>
              <a:t>Events link</a:t>
            </a:r>
            <a:endParaRPr sz="1400" dirty="0"/>
          </a:p>
        </p:txBody>
      </p:sp>
      <p:sp>
        <p:nvSpPr>
          <p:cNvPr id="241" name="Google Shape;241;p6"/>
          <p:cNvSpPr txBox="1">
            <a:spLocks noGrp="1"/>
          </p:cNvSpPr>
          <p:nvPr>
            <p:ph type="subTitle" idx="3"/>
          </p:nvPr>
        </p:nvSpPr>
        <p:spPr>
          <a:xfrm>
            <a:off x="838199" y="1627454"/>
            <a:ext cx="8965366" cy="4590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BA7B0"/>
              </a:buClr>
              <a:buSzPts val="2400"/>
              <a:buNone/>
            </a:pPr>
            <a:r>
              <a:rPr lang="en-US" dirty="0"/>
              <a:t>Resolves identifiers to URLs (Digital Links)</a:t>
            </a:r>
          </a:p>
        </p:txBody>
      </p:sp>
      <p:pic>
        <p:nvPicPr>
          <p:cNvPr id="243" name="Google Shape;243;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15675" y="266988"/>
            <a:ext cx="719135" cy="641482"/>
          </a:xfrm>
          <a:prstGeom prst="rect">
            <a:avLst/>
          </a:prstGeom>
          <a:noFill/>
          <a:ln>
            <a:noFill/>
          </a:ln>
        </p:spPr>
      </p:pic>
      <p:sp>
        <p:nvSpPr>
          <p:cNvPr id="2" name="Google Shape;241;p6">
            <a:extLst>
              <a:ext uri="{FF2B5EF4-FFF2-40B4-BE49-F238E27FC236}">
                <a16:creationId xmlns:a16="http://schemas.microsoft.com/office/drawing/2014/main" id="{28AA4378-3900-1F6D-6DF5-FA5324696724}"/>
              </a:ext>
            </a:extLst>
          </p:cNvPr>
          <p:cNvSpPr txBox="1">
            <a:spLocks/>
          </p:cNvSpPr>
          <p:nvPr/>
        </p:nvSpPr>
        <p:spPr>
          <a:xfrm>
            <a:off x="838199" y="2896351"/>
            <a:ext cx="8965366" cy="459037"/>
          </a:xfrm>
          <a:prstGeom prst="rect">
            <a:avLst/>
          </a:prstGeom>
          <a:noFill/>
          <a:ln>
            <a:noFill/>
          </a:ln>
        </p:spPr>
        <p:txBody>
          <a:bodyPr spcFirstLastPara="1" vert="horz" wrap="square" lIns="91425" tIns="45700" rIns="91425" bIns="45700" rtlCol="0" anchor="t" anchorCtr="0">
            <a:noAutofit/>
          </a:bodyPr>
          <a:lstStyle>
            <a:lvl1pPr marL="228600" lvl="0" indent="-228600" algn="l" defTabSz="914400" rtl="0" eaLnBrk="1" latinLnBrk="0" hangingPunct="1">
              <a:lnSpc>
                <a:spcPct val="90000"/>
              </a:lnSpc>
              <a:spcBef>
                <a:spcPts val="1000"/>
              </a:spcBef>
              <a:spcAft>
                <a:spcPts val="0"/>
              </a:spcAft>
              <a:buClr>
                <a:srgbClr val="5BA7B0"/>
              </a:buClr>
              <a:buSzPts val="2400"/>
              <a:buFont typeface="Arial" panose="020B0604020202020204" pitchFamily="34" charset="0"/>
              <a:buNone/>
              <a:defRPr sz="2400" b="0" i="0" kern="1200">
                <a:solidFill>
                  <a:srgbClr val="5BA7B0"/>
                </a:solidFill>
                <a:latin typeface="Univers Condensed Light" panose="020B0306020202040204" pitchFamily="34" charset="0"/>
                <a:ea typeface="Open Sans Light"/>
                <a:cs typeface="Open Sans Light"/>
                <a:sym typeface="Open Sans Light"/>
              </a:defRPr>
            </a:lvl1pPr>
            <a:lvl2pPr marL="685800" lvl="1" indent="-228600" algn="ctr" defTabSz="914400" rtl="0" eaLnBrk="1" latinLnBrk="0" hangingPunct="1">
              <a:lnSpc>
                <a:spcPct val="90000"/>
              </a:lnSpc>
              <a:spcBef>
                <a:spcPts val="500"/>
              </a:spcBef>
              <a:spcAft>
                <a:spcPts val="0"/>
              </a:spcAft>
              <a:buClr>
                <a:schemeClr val="dk1"/>
              </a:buClr>
              <a:buSzPts val="2000"/>
              <a:buFont typeface="Arial" panose="020B0604020202020204" pitchFamily="34" charset="0"/>
              <a:buNone/>
              <a:defRPr sz="2000" kern="1200">
                <a:solidFill>
                  <a:schemeClr val="tx1"/>
                </a:solidFill>
                <a:latin typeface="+mn-lt"/>
                <a:ea typeface="+mn-ea"/>
                <a:cs typeface="+mn-cs"/>
              </a:defRPr>
            </a:lvl2pPr>
            <a:lvl3pPr marL="1143000" lvl="2" indent="-228600" algn="ctr" defTabSz="914400" rtl="0" eaLnBrk="1" latinLnBrk="0" hangingPunct="1">
              <a:lnSpc>
                <a:spcPct val="90000"/>
              </a:lnSpc>
              <a:spcBef>
                <a:spcPts val="500"/>
              </a:spcBef>
              <a:spcAft>
                <a:spcPts val="0"/>
              </a:spcAft>
              <a:buClr>
                <a:schemeClr val="dk1"/>
              </a:buClr>
              <a:buSzPts val="1800"/>
              <a:buFont typeface="Arial" panose="020B0604020202020204" pitchFamily="34" charset="0"/>
              <a:buNone/>
              <a:defRPr sz="1800" kern="1200">
                <a:solidFill>
                  <a:schemeClr val="tx1"/>
                </a:solidFill>
                <a:latin typeface="+mn-lt"/>
                <a:ea typeface="+mn-ea"/>
                <a:cs typeface="+mn-cs"/>
              </a:defRPr>
            </a:lvl3pPr>
            <a:lvl4pPr marL="1600200" lvl="3"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4pPr>
            <a:lvl5pPr marL="2057400" lvl="4"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5pPr>
            <a:lvl6pPr marL="2514600" lvl="5"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6pPr>
            <a:lvl7pPr marL="2971800" lvl="6"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7pPr>
            <a:lvl8pPr marL="3429000" lvl="7"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8pPr>
            <a:lvl9pPr marL="3886200" lvl="8"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9pPr>
          </a:lstStyle>
          <a:p>
            <a:pPr marL="0" indent="0">
              <a:spcBef>
                <a:spcPts val="0"/>
              </a:spcBef>
            </a:pPr>
            <a:r>
              <a:rPr lang="en-US" dirty="0"/>
              <a:t>Enables</a:t>
            </a:r>
          </a:p>
        </p:txBody>
      </p:sp>
      <p:sp>
        <p:nvSpPr>
          <p:cNvPr id="4" name="Google Shape;240;p6">
            <a:extLst>
              <a:ext uri="{FF2B5EF4-FFF2-40B4-BE49-F238E27FC236}">
                <a16:creationId xmlns:a16="http://schemas.microsoft.com/office/drawing/2014/main" id="{8E0E8A02-EC63-C6CD-8779-6B0ADAA2E733}"/>
              </a:ext>
            </a:extLst>
          </p:cNvPr>
          <p:cNvSpPr txBox="1">
            <a:spLocks/>
          </p:cNvSpPr>
          <p:nvPr/>
        </p:nvSpPr>
        <p:spPr>
          <a:xfrm>
            <a:off x="838200" y="3304292"/>
            <a:ext cx="4787686" cy="657357"/>
          </a:xfrm>
          <a:prstGeom prst="rect">
            <a:avLst/>
          </a:prstGeom>
          <a:noFill/>
          <a:ln>
            <a:noFill/>
          </a:ln>
        </p:spPr>
        <p:txBody>
          <a:bodyPr spcFirstLastPara="1" vert="horz" wrap="square" lIns="91425" tIns="45700" rIns="91425" bIns="45700" rtlCol="0" anchor="t" anchorCtr="0">
            <a:normAutofit/>
          </a:bodyPr>
          <a:lstStyle>
            <a:lvl1pPr marL="457200" lvl="0" indent="-228600" algn="l" defTabSz="914400" rtl="0" eaLnBrk="1" latinLnBrk="0" hangingPunct="1">
              <a:lnSpc>
                <a:spcPct val="90000"/>
              </a:lnSpc>
              <a:spcBef>
                <a:spcPts val="1000"/>
              </a:spcBef>
              <a:spcAft>
                <a:spcPts val="0"/>
              </a:spcAft>
              <a:buClr>
                <a:srgbClr val="042D3B"/>
              </a:buClr>
              <a:buSzPts val="1600"/>
              <a:buFont typeface="Arial" panose="020B0604020202020204" pitchFamily="34" charset="0"/>
              <a:buNone/>
              <a:defRPr sz="1600" b="0" i="0" kern="1200">
                <a:solidFill>
                  <a:srgbClr val="042D3B"/>
                </a:solidFill>
                <a:latin typeface="Open Sans"/>
                <a:ea typeface="Open Sans"/>
                <a:cs typeface="Open Sans"/>
                <a:sym typeface="Open Sans"/>
              </a:defRPr>
            </a:lvl1pPr>
            <a:lvl2pPr marL="914400" lvl="1" indent="-381000" algn="l" defTabSz="914400" rtl="0" eaLnBrk="1" latinLnBrk="0" hangingPunct="1">
              <a:lnSpc>
                <a:spcPct val="90000"/>
              </a:lnSpc>
              <a:spcBef>
                <a:spcPts val="500"/>
              </a:spcBef>
              <a:spcAft>
                <a:spcPts val="0"/>
              </a:spcAft>
              <a:buClr>
                <a:srgbClr val="042D3B"/>
              </a:buClr>
              <a:buSzPts val="2400"/>
              <a:buFont typeface="Arial" panose="020B0604020202020204" pitchFamily="34" charset="0"/>
              <a:buChar char="•"/>
              <a:defRPr sz="2400" kern="1200">
                <a:solidFill>
                  <a:srgbClr val="042D3B"/>
                </a:solidFill>
                <a:latin typeface="+mn-lt"/>
                <a:ea typeface="+mn-ea"/>
                <a:cs typeface="+mn-cs"/>
              </a:defRPr>
            </a:lvl2pPr>
            <a:lvl3pPr marL="1371600" lvl="2" indent="-355600" algn="l" defTabSz="914400" rtl="0" eaLnBrk="1" latinLnBrk="0" hangingPunct="1">
              <a:lnSpc>
                <a:spcPct val="90000"/>
              </a:lnSpc>
              <a:spcBef>
                <a:spcPts val="500"/>
              </a:spcBef>
              <a:spcAft>
                <a:spcPts val="0"/>
              </a:spcAft>
              <a:buClr>
                <a:srgbClr val="042D3B"/>
              </a:buClr>
              <a:buSzPts val="2000"/>
              <a:buFont typeface="Arial" panose="020B0604020202020204" pitchFamily="34" charset="0"/>
              <a:buChar char="•"/>
              <a:defRPr sz="2000" kern="1200">
                <a:solidFill>
                  <a:srgbClr val="042D3B"/>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285750" indent="-285750">
              <a:buSzPts val="1400"/>
              <a:buFont typeface="Arial" panose="020B0604020202020204" pitchFamily="34" charset="0"/>
              <a:buChar char="•"/>
            </a:pPr>
            <a:r>
              <a:rPr lang="en-US" sz="1400" dirty="0"/>
              <a:t>Flexibility in implementation</a:t>
            </a:r>
          </a:p>
        </p:txBody>
      </p:sp>
      <p:sp>
        <p:nvSpPr>
          <p:cNvPr id="5" name="Google Shape;241;p6">
            <a:extLst>
              <a:ext uri="{FF2B5EF4-FFF2-40B4-BE49-F238E27FC236}">
                <a16:creationId xmlns:a16="http://schemas.microsoft.com/office/drawing/2014/main" id="{28789DE2-6E6C-0D7B-7D5F-611FCF895F47}"/>
              </a:ext>
            </a:extLst>
          </p:cNvPr>
          <p:cNvSpPr txBox="1">
            <a:spLocks/>
          </p:cNvSpPr>
          <p:nvPr/>
        </p:nvSpPr>
        <p:spPr>
          <a:xfrm>
            <a:off x="838198" y="3961649"/>
            <a:ext cx="8965366" cy="459037"/>
          </a:xfrm>
          <a:prstGeom prst="rect">
            <a:avLst/>
          </a:prstGeom>
          <a:noFill/>
          <a:ln>
            <a:noFill/>
          </a:ln>
        </p:spPr>
        <p:txBody>
          <a:bodyPr spcFirstLastPara="1" vert="horz" wrap="square" lIns="91425" tIns="45700" rIns="91425" bIns="45700" rtlCol="0" anchor="t" anchorCtr="0">
            <a:noAutofit/>
          </a:bodyPr>
          <a:lstStyle>
            <a:lvl1pPr marL="228600" lvl="0" indent="-228600" algn="l" defTabSz="914400" rtl="0" eaLnBrk="1" latinLnBrk="0" hangingPunct="1">
              <a:lnSpc>
                <a:spcPct val="90000"/>
              </a:lnSpc>
              <a:spcBef>
                <a:spcPts val="1000"/>
              </a:spcBef>
              <a:spcAft>
                <a:spcPts val="0"/>
              </a:spcAft>
              <a:buClr>
                <a:srgbClr val="5BA7B0"/>
              </a:buClr>
              <a:buSzPts val="2400"/>
              <a:buFont typeface="Arial" panose="020B0604020202020204" pitchFamily="34" charset="0"/>
              <a:buNone/>
              <a:defRPr sz="2400" b="0" i="0" kern="1200">
                <a:solidFill>
                  <a:srgbClr val="5BA7B0"/>
                </a:solidFill>
                <a:latin typeface="Univers Condensed Light" panose="020B0306020202040204" pitchFamily="34" charset="0"/>
                <a:ea typeface="Open Sans Light"/>
                <a:cs typeface="Open Sans Light"/>
                <a:sym typeface="Open Sans Light"/>
              </a:defRPr>
            </a:lvl1pPr>
            <a:lvl2pPr marL="685800" lvl="1" indent="-228600" algn="ctr" defTabSz="914400" rtl="0" eaLnBrk="1" latinLnBrk="0" hangingPunct="1">
              <a:lnSpc>
                <a:spcPct val="90000"/>
              </a:lnSpc>
              <a:spcBef>
                <a:spcPts val="500"/>
              </a:spcBef>
              <a:spcAft>
                <a:spcPts val="0"/>
              </a:spcAft>
              <a:buClr>
                <a:schemeClr val="dk1"/>
              </a:buClr>
              <a:buSzPts val="2000"/>
              <a:buFont typeface="Arial" panose="020B0604020202020204" pitchFamily="34" charset="0"/>
              <a:buNone/>
              <a:defRPr sz="2000" kern="1200">
                <a:solidFill>
                  <a:schemeClr val="tx1"/>
                </a:solidFill>
                <a:latin typeface="+mn-lt"/>
                <a:ea typeface="+mn-ea"/>
                <a:cs typeface="+mn-cs"/>
              </a:defRPr>
            </a:lvl2pPr>
            <a:lvl3pPr marL="1143000" lvl="2" indent="-228600" algn="ctr" defTabSz="914400" rtl="0" eaLnBrk="1" latinLnBrk="0" hangingPunct="1">
              <a:lnSpc>
                <a:spcPct val="90000"/>
              </a:lnSpc>
              <a:spcBef>
                <a:spcPts val="500"/>
              </a:spcBef>
              <a:spcAft>
                <a:spcPts val="0"/>
              </a:spcAft>
              <a:buClr>
                <a:schemeClr val="dk1"/>
              </a:buClr>
              <a:buSzPts val="1800"/>
              <a:buFont typeface="Arial" panose="020B0604020202020204" pitchFamily="34" charset="0"/>
              <a:buNone/>
              <a:defRPr sz="1800" kern="1200">
                <a:solidFill>
                  <a:schemeClr val="tx1"/>
                </a:solidFill>
                <a:latin typeface="+mn-lt"/>
                <a:ea typeface="+mn-ea"/>
                <a:cs typeface="+mn-cs"/>
              </a:defRPr>
            </a:lvl3pPr>
            <a:lvl4pPr marL="1600200" lvl="3"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4pPr>
            <a:lvl5pPr marL="2057400" lvl="4"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5pPr>
            <a:lvl6pPr marL="2514600" lvl="5"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6pPr>
            <a:lvl7pPr marL="2971800" lvl="6"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7pPr>
            <a:lvl8pPr marL="3429000" lvl="7"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8pPr>
            <a:lvl9pPr marL="3886200" lvl="8" indent="-228600" algn="ctr" defTabSz="914400" rtl="0" eaLnBrk="1" latinLnBrk="0" hangingPunct="1">
              <a:lnSpc>
                <a:spcPct val="90000"/>
              </a:lnSpc>
              <a:spcBef>
                <a:spcPts val="500"/>
              </a:spcBef>
              <a:spcAft>
                <a:spcPts val="0"/>
              </a:spcAft>
              <a:buClr>
                <a:schemeClr val="dk1"/>
              </a:buClr>
              <a:buSzPts val="1600"/>
              <a:buFont typeface="Arial" panose="020B0604020202020204" pitchFamily="34" charset="0"/>
              <a:buNone/>
              <a:defRPr sz="1600" kern="1200">
                <a:solidFill>
                  <a:schemeClr val="tx1"/>
                </a:solidFill>
                <a:latin typeface="+mn-lt"/>
                <a:ea typeface="+mn-ea"/>
                <a:cs typeface="+mn-cs"/>
              </a:defRPr>
            </a:lvl9pPr>
          </a:lstStyle>
          <a:p>
            <a:pPr marL="0" indent="0">
              <a:spcBef>
                <a:spcPts val="0"/>
              </a:spcBef>
            </a:pPr>
            <a:r>
              <a:rPr lang="en-US" dirty="0"/>
              <a:t>Eliminates</a:t>
            </a:r>
          </a:p>
        </p:txBody>
      </p:sp>
      <p:sp>
        <p:nvSpPr>
          <p:cNvPr id="6" name="Google Shape;240;p6">
            <a:extLst>
              <a:ext uri="{FF2B5EF4-FFF2-40B4-BE49-F238E27FC236}">
                <a16:creationId xmlns:a16="http://schemas.microsoft.com/office/drawing/2014/main" id="{EF1921B8-108C-24F9-1D24-B98CD366903A}"/>
              </a:ext>
            </a:extLst>
          </p:cNvPr>
          <p:cNvSpPr txBox="1">
            <a:spLocks/>
          </p:cNvSpPr>
          <p:nvPr/>
        </p:nvSpPr>
        <p:spPr>
          <a:xfrm>
            <a:off x="838199" y="4369590"/>
            <a:ext cx="4787686" cy="860956"/>
          </a:xfrm>
          <a:prstGeom prst="rect">
            <a:avLst/>
          </a:prstGeom>
          <a:noFill/>
          <a:ln>
            <a:noFill/>
          </a:ln>
        </p:spPr>
        <p:txBody>
          <a:bodyPr spcFirstLastPara="1" vert="horz" wrap="square" lIns="91425" tIns="45700" rIns="91425" bIns="45700" rtlCol="0" anchor="t" anchorCtr="0">
            <a:normAutofit/>
          </a:bodyPr>
          <a:lstStyle>
            <a:lvl1pPr marL="457200" lvl="0" indent="-228600" algn="l" defTabSz="914400" rtl="0" eaLnBrk="1" latinLnBrk="0" hangingPunct="1">
              <a:lnSpc>
                <a:spcPct val="90000"/>
              </a:lnSpc>
              <a:spcBef>
                <a:spcPts val="1000"/>
              </a:spcBef>
              <a:spcAft>
                <a:spcPts val="0"/>
              </a:spcAft>
              <a:buClr>
                <a:srgbClr val="042D3B"/>
              </a:buClr>
              <a:buSzPts val="1600"/>
              <a:buFont typeface="Arial" panose="020B0604020202020204" pitchFamily="34" charset="0"/>
              <a:buNone/>
              <a:defRPr sz="1600" b="0" i="0" kern="1200">
                <a:solidFill>
                  <a:srgbClr val="042D3B"/>
                </a:solidFill>
                <a:latin typeface="Open Sans"/>
                <a:ea typeface="Open Sans"/>
                <a:cs typeface="Open Sans"/>
                <a:sym typeface="Open Sans"/>
              </a:defRPr>
            </a:lvl1pPr>
            <a:lvl2pPr marL="914400" lvl="1" indent="-381000" algn="l" defTabSz="914400" rtl="0" eaLnBrk="1" latinLnBrk="0" hangingPunct="1">
              <a:lnSpc>
                <a:spcPct val="90000"/>
              </a:lnSpc>
              <a:spcBef>
                <a:spcPts val="500"/>
              </a:spcBef>
              <a:spcAft>
                <a:spcPts val="0"/>
              </a:spcAft>
              <a:buClr>
                <a:srgbClr val="042D3B"/>
              </a:buClr>
              <a:buSzPts val="2400"/>
              <a:buFont typeface="Arial" panose="020B0604020202020204" pitchFamily="34" charset="0"/>
              <a:buChar char="•"/>
              <a:defRPr sz="2400" kern="1200">
                <a:solidFill>
                  <a:srgbClr val="042D3B"/>
                </a:solidFill>
                <a:latin typeface="+mn-lt"/>
                <a:ea typeface="+mn-ea"/>
                <a:cs typeface="+mn-cs"/>
              </a:defRPr>
            </a:lvl2pPr>
            <a:lvl3pPr marL="1371600" lvl="2" indent="-355600" algn="l" defTabSz="914400" rtl="0" eaLnBrk="1" latinLnBrk="0" hangingPunct="1">
              <a:lnSpc>
                <a:spcPct val="90000"/>
              </a:lnSpc>
              <a:spcBef>
                <a:spcPts val="500"/>
              </a:spcBef>
              <a:spcAft>
                <a:spcPts val="0"/>
              </a:spcAft>
              <a:buClr>
                <a:srgbClr val="042D3B"/>
              </a:buClr>
              <a:buSzPts val="2000"/>
              <a:buFont typeface="Arial" panose="020B0604020202020204" pitchFamily="34" charset="0"/>
              <a:buChar char="•"/>
              <a:defRPr sz="2000" kern="1200">
                <a:solidFill>
                  <a:srgbClr val="042D3B"/>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042D3B"/>
              </a:buClr>
              <a:buSzPts val="1800"/>
              <a:buFont typeface="Arial" panose="020B0604020202020204" pitchFamily="34" charset="0"/>
              <a:buChar char="•"/>
              <a:defRPr sz="1800" kern="1200">
                <a:solidFill>
                  <a:srgbClr val="042D3B"/>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285750" indent="-285750">
              <a:buSzPts val="1400"/>
              <a:buFont typeface="Arial" panose="020B0604020202020204" pitchFamily="34" charset="0"/>
              <a:buChar char="•"/>
            </a:pPr>
            <a:r>
              <a:rPr lang="en-US" sz="1400" dirty="0"/>
              <a:t>Requiring GDST identifiers throughout your internal systems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4323CD91C8444FBFAA52C85BCD078A" ma:contentTypeVersion="12" ma:contentTypeDescription="Create a new document." ma:contentTypeScope="" ma:versionID="ef745707f7d37efe71c9829b54a52758">
  <xsd:schema xmlns:xsd="http://www.w3.org/2001/XMLSchema" xmlns:xs="http://www.w3.org/2001/XMLSchema" xmlns:p="http://schemas.microsoft.com/office/2006/metadata/properties" xmlns:ns2="8016f995-815b-477a-a675-e927d32445ca" xmlns:ns3="a75b47b5-517c-49f7-9098-3e1a5cd31ab4" targetNamespace="http://schemas.microsoft.com/office/2006/metadata/properties" ma:root="true" ma:fieldsID="0a855d0382bb010bc85c23118f5324bd" ns2:_="" ns3:_="">
    <xsd:import namespace="8016f995-815b-477a-a675-e927d32445ca"/>
    <xsd:import namespace="a75b47b5-517c-49f7-9098-3e1a5cd31a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6f995-815b-477a-a675-e927d32445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736c100-6df5-4875-b6e6-e5b1b372ea8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5b47b5-517c-49f7-9098-3e1a5cd31ab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98cb09c-b764-4d9c-afba-7e0914bb5601}" ma:internalName="TaxCatchAll" ma:showField="CatchAllData" ma:web="a75b47b5-517c-49f7-9098-3e1a5cd31a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016f995-815b-477a-a675-e927d32445ca">
      <Terms xmlns="http://schemas.microsoft.com/office/infopath/2007/PartnerControls"/>
    </lcf76f155ced4ddcb4097134ff3c332f>
    <TaxCatchAll xmlns="a75b47b5-517c-49f7-9098-3e1a5cd31ab4" xsi:nil="true"/>
  </documentManagement>
</p:properties>
</file>

<file path=customXml/itemProps1.xml><?xml version="1.0" encoding="utf-8"?>
<ds:datastoreItem xmlns:ds="http://schemas.openxmlformats.org/officeDocument/2006/customXml" ds:itemID="{26BF4FC0-6992-4BD6-A760-B066AA286578}"/>
</file>

<file path=customXml/itemProps2.xml><?xml version="1.0" encoding="utf-8"?>
<ds:datastoreItem xmlns:ds="http://schemas.openxmlformats.org/officeDocument/2006/customXml" ds:itemID="{90A54CDF-06D4-4438-B178-30C4BD567CA9}"/>
</file>

<file path=customXml/itemProps3.xml><?xml version="1.0" encoding="utf-8"?>
<ds:datastoreItem xmlns:ds="http://schemas.openxmlformats.org/officeDocument/2006/customXml" ds:itemID="{114B2C5D-F04B-4134-87C3-1DAEF3926DCF}"/>
</file>

<file path=docProps/app.xml><?xml version="1.0" encoding="utf-8"?>
<Properties xmlns="http://schemas.openxmlformats.org/officeDocument/2006/extended-properties" xmlns:vt="http://schemas.openxmlformats.org/officeDocument/2006/docPropsVTypes">
  <TotalTime>1176</TotalTime>
  <Words>1421</Words>
  <Application>Microsoft Office PowerPoint</Application>
  <PresentationFormat>Widescreen</PresentationFormat>
  <Paragraphs>214</Paragraphs>
  <Slides>30</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Aptos Display</vt:lpstr>
      <vt:lpstr>Arial</vt:lpstr>
      <vt:lpstr>Calibri</vt:lpstr>
      <vt:lpstr>Open Sans</vt:lpstr>
      <vt:lpstr>Open Sans Light</vt:lpstr>
      <vt:lpstr>Univers Condensed</vt:lpstr>
      <vt:lpstr>Univers Condensed Light</vt:lpstr>
      <vt:lpstr>Office Theme</vt:lpstr>
      <vt:lpstr>Understanding GDST Capability</vt:lpstr>
      <vt:lpstr>Presenter</vt:lpstr>
      <vt:lpstr>Outline</vt:lpstr>
      <vt:lpstr>Technical Definition of GDST Capability</vt:lpstr>
      <vt:lpstr>Journey</vt:lpstr>
      <vt:lpstr>Questions</vt:lpstr>
      <vt:lpstr>Terms</vt:lpstr>
      <vt:lpstr>GDST Capable Webservice</vt:lpstr>
      <vt:lpstr>Digital Link</vt:lpstr>
      <vt:lpstr>Digital Link (Simple Example)</vt:lpstr>
      <vt:lpstr>Digital Link (Expanded Example)</vt:lpstr>
      <vt:lpstr>Events</vt:lpstr>
      <vt:lpstr>Events Example</vt:lpstr>
      <vt:lpstr>Events Example</vt:lpstr>
      <vt:lpstr>Master data</vt:lpstr>
      <vt:lpstr>Master Data (Simple Example)</vt:lpstr>
      <vt:lpstr>Master Data (Example)</vt:lpstr>
      <vt:lpstr>Traceback</vt:lpstr>
      <vt:lpstr>Questions</vt:lpstr>
      <vt:lpstr>GDST Capability Test</vt:lpstr>
      <vt:lpstr>First Mile Test</vt:lpstr>
      <vt:lpstr>Full Chain Test</vt:lpstr>
      <vt:lpstr>Questions</vt:lpstr>
      <vt:lpstr>Tools</vt:lpstr>
      <vt:lpstr>Quantum Leap</vt:lpstr>
      <vt:lpstr>Traceability Driver</vt:lpstr>
      <vt:lpstr>Diagnostics Tool</vt:lpstr>
      <vt:lpstr>Open Traceability SDK</vt:lpstr>
      <vt:lpstr>Questions</vt:lpstr>
      <vt:lpstr>Panel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Heggelund</dc:creator>
  <cp:lastModifiedBy>John Heggelund</cp:lastModifiedBy>
  <cp:revision>95</cp:revision>
  <dcterms:created xsi:type="dcterms:W3CDTF">2026-01-29T13:53:06Z</dcterms:created>
  <dcterms:modified xsi:type="dcterms:W3CDTF">2026-02-25T02:10:26Z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0x010100284323CD91C8444FBFAA52C85BCD078A</vt:lpwstr>
  </property>
</Properties>
</file>