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Century Schoolbook"/>
                <a:cs typeface="Century School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Century Schoolbook"/>
                <a:cs typeface="Century School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Century Schoolbook"/>
                <a:cs typeface="Century School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6858000"/>
                </a:move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4123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3B46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8080" y="889831"/>
            <a:ext cx="10695838" cy="15100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Century Schoolbook"/>
                <a:cs typeface="Century School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7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creativecommons.org/licenses/by/3.0/" TargetMode="External"/><Relationship Id="rId5" Type="http://schemas.openxmlformats.org/officeDocument/2006/relationships/hyperlink" Target="https://elgar.blog/2014/02/03/elgar-book-reviews/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hyperlink" Target="https://answers.nyack.edu/financial-aid/registration-finalizatiob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hyperlink" Target="https://answers.allianceu.ed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/3.0/" TargetMode="External"/><Relationship Id="rId4" Type="http://schemas.openxmlformats.org/officeDocument/2006/relationships/hyperlink" Target="http://www.justintarte.com/2011/12/top-10-questions-to-ask-yourself-in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7" Type="http://schemas.openxmlformats.org/officeDocument/2006/relationships/image" Target="../media/image14.png"/><Relationship Id="rId2" Type="http://schemas.openxmlformats.org/officeDocument/2006/relationships/hyperlink" Target="https://answers.nyack.edu/registrar/who-is-my-advisor-how-can-i-contact-my-advisor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answers.nyack.edu/registrar/how-to-register-for-classe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hyperlink" Target="https://answers.nyack.edu/financial-aid/methods-of-paym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6531" y="457200"/>
            <a:ext cx="3703320" cy="94615"/>
          </a:xfrm>
          <a:custGeom>
            <a:avLst/>
            <a:gdLst/>
            <a:ahLst/>
            <a:cxnLst/>
            <a:rect l="l" t="t" r="r" b="b"/>
            <a:pathLst>
              <a:path w="3703320" h="94615">
                <a:moveTo>
                  <a:pt x="0" y="94487"/>
                </a:moveTo>
                <a:lnTo>
                  <a:pt x="3703320" y="94487"/>
                </a:lnTo>
                <a:lnTo>
                  <a:pt x="3703320" y="0"/>
                </a:lnTo>
                <a:lnTo>
                  <a:pt x="0" y="0"/>
                </a:lnTo>
                <a:lnTo>
                  <a:pt x="0" y="94487"/>
                </a:lnTo>
                <a:close/>
              </a:path>
            </a:pathLst>
          </a:custGeom>
          <a:solidFill>
            <a:srgbClr val="4652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042147" y="454151"/>
            <a:ext cx="3703320" cy="97790"/>
          </a:xfrm>
          <a:custGeom>
            <a:avLst/>
            <a:gdLst/>
            <a:ahLst/>
            <a:cxnLst/>
            <a:rect l="l" t="t" r="r" b="b"/>
            <a:pathLst>
              <a:path w="3703320" h="97790">
                <a:moveTo>
                  <a:pt x="0" y="97536"/>
                </a:moveTo>
                <a:lnTo>
                  <a:pt x="3703320" y="97536"/>
                </a:lnTo>
                <a:lnTo>
                  <a:pt x="3703320" y="0"/>
                </a:ln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41291" y="457200"/>
            <a:ext cx="3703320" cy="91440"/>
          </a:xfrm>
          <a:custGeom>
            <a:avLst/>
            <a:gdLst/>
            <a:ahLst/>
            <a:cxnLst/>
            <a:rect l="l" t="t" r="r" b="b"/>
            <a:pathLst>
              <a:path w="3703320" h="91440">
                <a:moveTo>
                  <a:pt x="0" y="91439"/>
                </a:moveTo>
                <a:lnTo>
                  <a:pt x="3703319" y="91439"/>
                </a:lnTo>
                <a:lnTo>
                  <a:pt x="3703319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75A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46531" y="3086100"/>
            <a:ext cx="11299190" cy="3337560"/>
          </a:xfrm>
          <a:custGeom>
            <a:avLst/>
            <a:gdLst/>
            <a:ahLst/>
            <a:cxnLst/>
            <a:rect l="l" t="t" r="r" b="b"/>
            <a:pathLst>
              <a:path w="11299190" h="3337560">
                <a:moveTo>
                  <a:pt x="0" y="3337560"/>
                </a:moveTo>
                <a:lnTo>
                  <a:pt x="11298936" y="3337560"/>
                </a:lnTo>
                <a:lnTo>
                  <a:pt x="11298936" y="0"/>
                </a:lnTo>
                <a:lnTo>
                  <a:pt x="0" y="0"/>
                </a:lnTo>
                <a:lnTo>
                  <a:pt x="0" y="3337560"/>
                </a:lnTo>
                <a:close/>
              </a:path>
            </a:pathLst>
          </a:custGeom>
          <a:solidFill>
            <a:srgbClr val="4652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12188951" cy="6857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2208276"/>
            <a:ext cx="12192000" cy="31607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263265" y="3442432"/>
            <a:ext cx="566293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3600" spc="-5" dirty="0">
                <a:solidFill>
                  <a:srgbClr val="FFFFFF"/>
                </a:solidFill>
                <a:latin typeface="Century Schoolbook"/>
                <a:cs typeface="Century Schoolbook"/>
              </a:rPr>
              <a:t>REGISTRATION</a:t>
            </a:r>
            <a:endParaRPr sz="3600" dirty="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81194" y="4209663"/>
            <a:ext cx="22237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Franklin Gothic Book"/>
                <a:cs typeface="Franklin Gothic Book"/>
              </a:rPr>
              <a:t>F</a:t>
            </a:r>
            <a:r>
              <a:rPr sz="1800" spc="15" dirty="0">
                <a:solidFill>
                  <a:srgbClr val="FFFFFF"/>
                </a:solidFill>
                <a:latin typeface="Franklin Gothic Book"/>
                <a:cs typeface="Franklin Gothic Book"/>
              </a:rPr>
              <a:t>I</a:t>
            </a:r>
            <a:r>
              <a:rPr sz="1800" dirty="0">
                <a:solidFill>
                  <a:srgbClr val="FFFFFF"/>
                </a:solidFill>
                <a:latin typeface="Franklin Gothic Book"/>
                <a:cs typeface="Franklin Gothic Book"/>
              </a:rPr>
              <a:t>NAN</a:t>
            </a:r>
            <a:r>
              <a:rPr sz="1800" spc="-15" dirty="0">
                <a:solidFill>
                  <a:srgbClr val="FFFFFF"/>
                </a:solidFill>
                <a:latin typeface="Franklin Gothic Book"/>
                <a:cs typeface="Franklin Gothic Book"/>
              </a:rPr>
              <a:t>C</a:t>
            </a:r>
            <a:r>
              <a:rPr sz="1800" dirty="0">
                <a:solidFill>
                  <a:srgbClr val="FFFFFF"/>
                </a:solidFill>
                <a:latin typeface="Franklin Gothic Book"/>
                <a:cs typeface="Franklin Gothic Book"/>
              </a:rPr>
              <a:t>I</a:t>
            </a:r>
            <a:r>
              <a:rPr sz="18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AL</a:t>
            </a:r>
            <a:r>
              <a:rPr sz="1800" spc="-130" dirty="0">
                <a:solidFill>
                  <a:srgbClr val="FFFFFF"/>
                </a:solidFill>
                <a:latin typeface="Franklin Gothic Book"/>
                <a:cs typeface="Franklin Gothic Book"/>
              </a:rPr>
              <a:t>L</a:t>
            </a:r>
            <a:r>
              <a:rPr sz="1800" dirty="0">
                <a:solidFill>
                  <a:srgbClr val="FFFFFF"/>
                </a:solidFill>
                <a:latin typeface="Franklin Gothic Book"/>
                <a:cs typeface="Franklin Gothic Book"/>
              </a:rPr>
              <a:t>Y</a:t>
            </a:r>
            <a:r>
              <a:rPr sz="1800" spc="-3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Franklin Gothic Book"/>
                <a:cs typeface="Franklin Gothic Book"/>
              </a:rPr>
              <a:t>C</a:t>
            </a:r>
            <a:r>
              <a:rPr sz="18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L</a:t>
            </a:r>
            <a:r>
              <a:rPr sz="1800" dirty="0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sz="18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AR</a:t>
            </a:r>
            <a:r>
              <a:rPr sz="1800" spc="-15" dirty="0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sz="1800" dirty="0">
                <a:solidFill>
                  <a:srgbClr val="FFFFFF"/>
                </a:solidFill>
                <a:latin typeface="Franklin Gothic Book"/>
                <a:cs typeface="Franklin Gothic Book"/>
              </a:rPr>
              <a:t>D</a:t>
            </a:r>
            <a:endParaRPr sz="1800" dirty="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361944" y="4003547"/>
            <a:ext cx="5518404" cy="114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393947" y="4035552"/>
            <a:ext cx="5404485" cy="0"/>
          </a:xfrm>
          <a:custGeom>
            <a:avLst/>
            <a:gdLst/>
            <a:ahLst/>
            <a:cxnLst/>
            <a:rect l="l" t="t" r="r" b="b"/>
            <a:pathLst>
              <a:path w="5404484">
                <a:moveTo>
                  <a:pt x="0" y="0"/>
                </a:moveTo>
                <a:lnTo>
                  <a:pt x="540423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948671" y="6658355"/>
            <a:ext cx="2240280" cy="200025"/>
          </a:xfrm>
          <a:custGeom>
            <a:avLst/>
            <a:gdLst/>
            <a:ahLst/>
            <a:cxnLst/>
            <a:rect l="l" t="t" r="r" b="b"/>
            <a:pathLst>
              <a:path w="2240279" h="200025">
                <a:moveTo>
                  <a:pt x="0" y="199643"/>
                </a:moveTo>
                <a:lnTo>
                  <a:pt x="2240279" y="199643"/>
                </a:lnTo>
                <a:lnTo>
                  <a:pt x="2240279" y="0"/>
                </a:lnTo>
                <a:lnTo>
                  <a:pt x="0" y="0"/>
                </a:lnTo>
                <a:lnTo>
                  <a:pt x="0" y="1996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0050526" y="6708011"/>
            <a:ext cx="2059305" cy="11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u="sng" spc="-10" dirty="0">
                <a:solidFill>
                  <a:srgbClr val="FFFFFF"/>
                </a:solidFill>
                <a:latin typeface="Franklin Gothic Book"/>
                <a:cs typeface="Franklin Gothic Book"/>
                <a:hlinkClick r:id="rId5"/>
              </a:rPr>
              <a:t>T</a:t>
            </a:r>
            <a:r>
              <a:rPr sz="700" u="sng" spc="-15" dirty="0">
                <a:solidFill>
                  <a:srgbClr val="FFFFFF"/>
                </a:solidFill>
                <a:latin typeface="Franklin Gothic Book"/>
                <a:cs typeface="Franklin Gothic Book"/>
                <a:hlinkClick r:id="rId5"/>
              </a:rPr>
              <a:t>h</a:t>
            </a:r>
            <a:r>
              <a:rPr sz="700" u="sng" spc="-10" dirty="0">
                <a:solidFill>
                  <a:srgbClr val="FFFFFF"/>
                </a:solidFill>
                <a:latin typeface="Franklin Gothic Book"/>
                <a:cs typeface="Franklin Gothic Book"/>
                <a:hlinkClick r:id="rId5"/>
              </a:rPr>
              <a:t>i</a:t>
            </a:r>
            <a:r>
              <a:rPr sz="700" u="sng" spc="-5" dirty="0">
                <a:solidFill>
                  <a:srgbClr val="FFFFFF"/>
                </a:solidFill>
                <a:latin typeface="Franklin Gothic Book"/>
                <a:cs typeface="Franklin Gothic Book"/>
                <a:hlinkClick r:id="rId5"/>
              </a:rPr>
              <a:t>s</a:t>
            </a:r>
            <a:r>
              <a:rPr sz="700" u="sng" spc="5" dirty="0">
                <a:solidFill>
                  <a:srgbClr val="FFFFFF"/>
                </a:solidFill>
                <a:latin typeface="Franklin Gothic Book"/>
                <a:cs typeface="Franklin Gothic Book"/>
                <a:hlinkClick r:id="rId5"/>
              </a:rPr>
              <a:t> </a:t>
            </a:r>
            <a:r>
              <a:rPr sz="700" u="sng" spc="-10" dirty="0">
                <a:solidFill>
                  <a:srgbClr val="FFFFFF"/>
                </a:solidFill>
                <a:latin typeface="Franklin Gothic Book"/>
                <a:cs typeface="Franklin Gothic Book"/>
                <a:hlinkClick r:id="rId5"/>
              </a:rPr>
              <a:t>Ph</a:t>
            </a:r>
            <a:r>
              <a:rPr sz="700" u="sng" spc="-5" dirty="0">
                <a:solidFill>
                  <a:srgbClr val="FFFFFF"/>
                </a:solidFill>
                <a:latin typeface="Franklin Gothic Book"/>
                <a:cs typeface="Franklin Gothic Book"/>
                <a:hlinkClick r:id="rId5"/>
              </a:rPr>
              <a:t>oto</a:t>
            </a:r>
            <a:r>
              <a:rPr sz="700" dirty="0">
                <a:solidFill>
                  <a:srgbClr val="FFFFFF"/>
                </a:solidFill>
                <a:latin typeface="Franklin Gothic Book"/>
                <a:cs typeface="Franklin Gothic Book"/>
                <a:hlinkClick r:id="rId5"/>
              </a:rPr>
              <a:t> </a:t>
            </a:r>
            <a:r>
              <a:rPr sz="7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by</a:t>
            </a:r>
            <a:r>
              <a:rPr sz="70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7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U</a:t>
            </a:r>
            <a:r>
              <a:rPr sz="700" spc="-15" dirty="0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sz="7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k</a:t>
            </a:r>
            <a:r>
              <a:rPr sz="700" spc="-15" dirty="0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sz="7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own A</a:t>
            </a:r>
            <a:r>
              <a:rPr sz="700" spc="-15" dirty="0">
                <a:solidFill>
                  <a:srgbClr val="FFFFFF"/>
                </a:solidFill>
                <a:latin typeface="Franklin Gothic Book"/>
                <a:cs typeface="Franklin Gothic Book"/>
              </a:rPr>
              <a:t>u</a:t>
            </a:r>
            <a:r>
              <a:rPr sz="7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sz="7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h</a:t>
            </a:r>
            <a:r>
              <a:rPr sz="7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or</a:t>
            </a:r>
            <a:r>
              <a:rPr sz="70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7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i</a:t>
            </a:r>
            <a:r>
              <a:rPr sz="7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s</a:t>
            </a:r>
            <a:r>
              <a:rPr sz="700" spc="5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7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li</a:t>
            </a:r>
            <a:r>
              <a:rPr sz="7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c</a:t>
            </a:r>
            <a:r>
              <a:rPr sz="7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sz="700" spc="-15" dirty="0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sz="7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sed</a:t>
            </a:r>
            <a:r>
              <a:rPr sz="700" spc="2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700" spc="-15" dirty="0">
                <a:solidFill>
                  <a:srgbClr val="FFFFFF"/>
                </a:solidFill>
                <a:latin typeface="Franklin Gothic Book"/>
                <a:cs typeface="Franklin Gothic Book"/>
              </a:rPr>
              <a:t>un</a:t>
            </a:r>
            <a:r>
              <a:rPr sz="7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de</a:t>
            </a:r>
            <a:r>
              <a:rPr sz="7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sz="700" spc="2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700" u="sng" spc="-5" dirty="0">
                <a:solidFill>
                  <a:srgbClr val="FFFFFF"/>
                </a:solidFill>
                <a:latin typeface="Franklin Gothic Book"/>
                <a:cs typeface="Franklin Gothic Book"/>
                <a:hlinkClick r:id="rId6"/>
              </a:rPr>
              <a:t>CC</a:t>
            </a:r>
            <a:r>
              <a:rPr sz="700" u="sng" spc="-20" dirty="0">
                <a:solidFill>
                  <a:srgbClr val="FFFFFF"/>
                </a:solidFill>
                <a:latin typeface="Franklin Gothic Book"/>
                <a:cs typeface="Franklin Gothic Book"/>
                <a:hlinkClick r:id="rId6"/>
              </a:rPr>
              <a:t> </a:t>
            </a:r>
            <a:r>
              <a:rPr sz="700" u="sng" spc="-10" dirty="0">
                <a:solidFill>
                  <a:srgbClr val="FFFFFF"/>
                </a:solidFill>
                <a:latin typeface="Franklin Gothic Book"/>
                <a:cs typeface="Franklin Gothic Book"/>
                <a:hlinkClick r:id="rId6"/>
              </a:rPr>
              <a:t>BY</a:t>
            </a:r>
            <a:endParaRPr sz="7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6858000"/>
                </a:move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4123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1104" y="600455"/>
            <a:ext cx="7499984" cy="5789930"/>
          </a:xfrm>
          <a:custGeom>
            <a:avLst/>
            <a:gdLst/>
            <a:ahLst/>
            <a:cxnLst/>
            <a:rect l="l" t="t" r="r" b="b"/>
            <a:pathLst>
              <a:path w="7499984" h="5789930">
                <a:moveTo>
                  <a:pt x="0" y="5789676"/>
                </a:moveTo>
                <a:lnTo>
                  <a:pt x="7499604" y="5789676"/>
                </a:lnTo>
                <a:lnTo>
                  <a:pt x="7499604" y="0"/>
                </a:lnTo>
                <a:lnTo>
                  <a:pt x="0" y="0"/>
                </a:lnTo>
                <a:lnTo>
                  <a:pt x="0" y="5789676"/>
                </a:lnTo>
                <a:close/>
              </a:path>
            </a:pathLst>
          </a:custGeom>
          <a:solidFill>
            <a:srgbClr val="4652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98016" y="752678"/>
            <a:ext cx="6267450" cy="634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625"/>
              </a:lnSpc>
            </a:pPr>
            <a:r>
              <a:rPr sz="2300" spc="-5" dirty="0">
                <a:latin typeface="Century Schoolbook"/>
                <a:cs typeface="Century Schoolbook"/>
              </a:rPr>
              <a:t>YOU</a:t>
            </a:r>
            <a:r>
              <a:rPr sz="2300" spc="5" dirty="0">
                <a:latin typeface="Century Schoolbook"/>
                <a:cs typeface="Century Schoolbook"/>
              </a:rPr>
              <a:t>R</a:t>
            </a:r>
            <a:r>
              <a:rPr sz="2300" dirty="0">
                <a:latin typeface="Century Schoolbook"/>
                <a:cs typeface="Century Schoolbook"/>
              </a:rPr>
              <a:t> F</a:t>
            </a:r>
            <a:r>
              <a:rPr sz="2300" spc="-10" dirty="0">
                <a:latin typeface="Century Schoolbook"/>
                <a:cs typeface="Century Schoolbook"/>
              </a:rPr>
              <a:t>I</a:t>
            </a:r>
            <a:r>
              <a:rPr sz="2300" spc="-5" dirty="0">
                <a:latin typeface="Century Schoolbook"/>
                <a:cs typeface="Century Schoolbook"/>
              </a:rPr>
              <a:t>NANCIA</a:t>
            </a:r>
            <a:r>
              <a:rPr sz="2300" dirty="0">
                <a:latin typeface="Century Schoolbook"/>
                <a:cs typeface="Century Schoolbook"/>
              </a:rPr>
              <a:t>L</a:t>
            </a:r>
            <a:r>
              <a:rPr sz="2300" spc="-10" dirty="0">
                <a:latin typeface="Century Schoolbook"/>
                <a:cs typeface="Century Schoolbook"/>
              </a:rPr>
              <a:t> </a:t>
            </a:r>
            <a:r>
              <a:rPr sz="2300" spc="-5" dirty="0">
                <a:latin typeface="Century Schoolbook"/>
                <a:cs typeface="Century Schoolbook"/>
              </a:rPr>
              <a:t>AI</a:t>
            </a:r>
            <a:r>
              <a:rPr sz="2300" spc="5" dirty="0">
                <a:latin typeface="Century Schoolbook"/>
                <a:cs typeface="Century Schoolbook"/>
              </a:rPr>
              <a:t>D</a:t>
            </a:r>
            <a:r>
              <a:rPr sz="2300" spc="-10" dirty="0">
                <a:latin typeface="Century Schoolbook"/>
                <a:cs typeface="Century Schoolbook"/>
              </a:rPr>
              <a:t> </a:t>
            </a:r>
            <a:r>
              <a:rPr sz="2300" spc="-5" dirty="0">
                <a:latin typeface="Century Schoolbook"/>
                <a:cs typeface="Century Schoolbook"/>
              </a:rPr>
              <a:t>CO</a:t>
            </a:r>
            <a:r>
              <a:rPr sz="2300" spc="-10" dirty="0">
                <a:latin typeface="Century Schoolbook"/>
                <a:cs typeface="Century Schoolbook"/>
              </a:rPr>
              <a:t>U</a:t>
            </a:r>
            <a:r>
              <a:rPr sz="2300" spc="-5" dirty="0">
                <a:latin typeface="Century Schoolbook"/>
                <a:cs typeface="Century Schoolbook"/>
              </a:rPr>
              <a:t>N</a:t>
            </a:r>
            <a:r>
              <a:rPr sz="2300" dirty="0">
                <a:latin typeface="Century Schoolbook"/>
                <a:cs typeface="Century Schoolbook"/>
              </a:rPr>
              <a:t>SEL</a:t>
            </a:r>
            <a:r>
              <a:rPr sz="2300" spc="-5" dirty="0">
                <a:latin typeface="Century Schoolbook"/>
                <a:cs typeface="Century Schoolbook"/>
              </a:rPr>
              <a:t>O</a:t>
            </a:r>
            <a:r>
              <a:rPr sz="2300" spc="5" dirty="0">
                <a:latin typeface="Century Schoolbook"/>
                <a:cs typeface="Century Schoolbook"/>
              </a:rPr>
              <a:t>R</a:t>
            </a:r>
            <a:r>
              <a:rPr sz="2300" spc="-15" dirty="0">
                <a:latin typeface="Century Schoolbook"/>
                <a:cs typeface="Century Schoolbook"/>
              </a:rPr>
              <a:t> </a:t>
            </a:r>
            <a:r>
              <a:rPr sz="2300" spc="5" dirty="0">
                <a:latin typeface="Century Schoolbook"/>
                <a:cs typeface="Century Schoolbook"/>
              </a:rPr>
              <a:t>W</a:t>
            </a:r>
            <a:r>
              <a:rPr sz="2300" spc="-10" dirty="0">
                <a:latin typeface="Century Schoolbook"/>
                <a:cs typeface="Century Schoolbook"/>
              </a:rPr>
              <a:t>I</a:t>
            </a:r>
            <a:r>
              <a:rPr sz="2300" dirty="0">
                <a:latin typeface="Century Schoolbook"/>
                <a:cs typeface="Century Schoolbook"/>
              </a:rPr>
              <a:t>LL</a:t>
            </a:r>
            <a:endParaRPr sz="2300">
              <a:latin typeface="Century Schoolbook"/>
              <a:cs typeface="Century Schoolbook"/>
            </a:endParaRPr>
          </a:p>
          <a:p>
            <a:pPr algn="ctr">
              <a:lnSpc>
                <a:spcPts val="2625"/>
              </a:lnSpc>
            </a:pPr>
            <a:r>
              <a:rPr sz="2300" dirty="0">
                <a:latin typeface="Century Schoolbook"/>
                <a:cs typeface="Century Schoolbook"/>
              </a:rPr>
              <a:t>PLACE</a:t>
            </a:r>
            <a:r>
              <a:rPr sz="2300" spc="-10" dirty="0">
                <a:latin typeface="Century Schoolbook"/>
                <a:cs typeface="Century Schoolbook"/>
              </a:rPr>
              <a:t> </a:t>
            </a:r>
            <a:r>
              <a:rPr sz="2300" dirty="0">
                <a:latin typeface="Century Schoolbook"/>
                <a:cs typeface="Century Schoolbook"/>
              </a:rPr>
              <a:t>THE</a:t>
            </a:r>
            <a:endParaRPr sz="23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26616" y="1699586"/>
            <a:ext cx="5808980" cy="13542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300" u="heavy" spc="-5" dirty="0">
                <a:solidFill>
                  <a:srgbClr val="FFFF00"/>
                </a:solidFill>
                <a:latin typeface="Century Schoolbook"/>
                <a:cs typeface="Century Schoolbook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</a:t>
            </a:r>
            <a:r>
              <a:rPr sz="2300" u="heavy" spc="5" dirty="0">
                <a:solidFill>
                  <a:srgbClr val="FFFF00"/>
                </a:solidFill>
                <a:latin typeface="Century Schoolbook"/>
                <a:cs typeface="Century Schoolbook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</a:t>
            </a:r>
            <a:r>
              <a:rPr sz="2300" u="heavy" dirty="0">
                <a:solidFill>
                  <a:srgbClr val="FFFF00"/>
                </a:solidFill>
                <a:latin typeface="Century Schoolbook"/>
                <a:cs typeface="Century Schoolbook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GISTRATION</a:t>
            </a:r>
            <a:r>
              <a:rPr sz="2300" u="heavy" spc="-30" dirty="0">
                <a:solidFill>
                  <a:srgbClr val="FFFF00"/>
                </a:solidFill>
                <a:latin typeface="Century Schoolbook"/>
                <a:cs typeface="Century Schoolbook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2300" u="heavy" dirty="0">
                <a:solidFill>
                  <a:srgbClr val="FFFF00"/>
                </a:solidFill>
                <a:latin typeface="Century Schoolbook"/>
                <a:cs typeface="Century Schoolbook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</a:t>
            </a:r>
            <a:r>
              <a:rPr sz="2300" u="heavy" spc="-10" dirty="0">
                <a:solidFill>
                  <a:srgbClr val="FFFF00"/>
                </a:solidFill>
                <a:latin typeface="Century Schoolbook"/>
                <a:cs typeface="Century Schoolbook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</a:t>
            </a:r>
            <a:r>
              <a:rPr sz="2300" u="heavy" spc="-5" dirty="0">
                <a:solidFill>
                  <a:srgbClr val="FFFF00"/>
                </a:solidFill>
                <a:latin typeface="Century Schoolbook"/>
                <a:cs typeface="Century Schoolbook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ALIZATION</a:t>
            </a:r>
            <a:r>
              <a:rPr sz="2300" u="heavy" spc="-10" dirty="0">
                <a:solidFill>
                  <a:srgbClr val="FFFF00"/>
                </a:solidFill>
                <a:latin typeface="Century Schoolbook"/>
                <a:cs typeface="Century Schoolbook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2300" u="heavy" spc="-5" dirty="0">
                <a:solidFill>
                  <a:srgbClr val="FFFF00"/>
                </a:solidFill>
                <a:latin typeface="Century Schoolbook"/>
                <a:cs typeface="Century Schoolbook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ALE</a:t>
            </a:r>
            <a:r>
              <a:rPr sz="2300" u="heavy" spc="5" dirty="0">
                <a:solidFill>
                  <a:srgbClr val="FFFF00"/>
                </a:solidFill>
                <a:latin typeface="Century Schoolbook"/>
                <a:cs typeface="Century Schoolbook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</a:t>
            </a:r>
            <a:r>
              <a:rPr sz="2300" u="heavy" dirty="0">
                <a:solidFill>
                  <a:srgbClr val="FFFF00"/>
                </a:solidFill>
                <a:latin typeface="Century Schoolbook"/>
                <a:cs typeface="Century Schoolbook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</a:t>
            </a:r>
            <a:endParaRPr lang="en-US" sz="2300" u="heavy" dirty="0">
              <a:solidFill>
                <a:srgbClr val="FFFF00"/>
              </a:solidFill>
              <a:latin typeface="Century Schoolbook"/>
              <a:cs typeface="Century Schoolbook"/>
            </a:endParaRPr>
          </a:p>
          <a:p>
            <a:pPr algn="ctr">
              <a:lnSpc>
                <a:spcPct val="100000"/>
              </a:lnSpc>
            </a:pPr>
            <a:r>
              <a:rPr lang="en-US" sz="2300" dirty="0">
                <a:solidFill>
                  <a:schemeClr val="bg1"/>
                </a:solidFill>
                <a:latin typeface="Century Schoolbook"/>
                <a:cs typeface="Century Schoolbook"/>
              </a:rPr>
              <a:t>This will be your electronic signature</a:t>
            </a:r>
            <a:endParaRPr sz="2300" dirty="0">
              <a:solidFill>
                <a:schemeClr val="bg1"/>
              </a:solidFill>
              <a:latin typeface="Century Schoolbook"/>
              <a:cs typeface="Century Schoolbook"/>
            </a:endParaRP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sz="1900" dirty="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</a:pPr>
            <a:r>
              <a:rPr sz="2300" b="1" dirty="0">
                <a:solidFill>
                  <a:srgbClr val="FFFFFF"/>
                </a:solidFill>
                <a:latin typeface="Century Schoolbook"/>
                <a:cs typeface="Century Schoolbook"/>
              </a:rPr>
              <a:t>AF</a:t>
            </a:r>
            <a:r>
              <a:rPr sz="2300" b="1" spc="-5" dirty="0">
                <a:solidFill>
                  <a:srgbClr val="FFFFFF"/>
                </a:solidFill>
                <a:latin typeface="Century Schoolbook"/>
                <a:cs typeface="Century Schoolbook"/>
              </a:rPr>
              <a:t>T</a:t>
            </a:r>
            <a:r>
              <a:rPr sz="2300" b="1" spc="5" dirty="0">
                <a:solidFill>
                  <a:srgbClr val="FFFFFF"/>
                </a:solidFill>
                <a:latin typeface="Century Schoolbook"/>
                <a:cs typeface="Century Schoolbook"/>
              </a:rPr>
              <a:t>E</a:t>
            </a:r>
            <a:r>
              <a:rPr sz="2300" b="1" dirty="0">
                <a:solidFill>
                  <a:srgbClr val="FFFFFF"/>
                </a:solidFill>
                <a:latin typeface="Century Schoolbook"/>
                <a:cs typeface="Century Schoolbook"/>
              </a:rPr>
              <a:t>R</a:t>
            </a:r>
            <a:endParaRPr sz="2300" dirty="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46531" y="457200"/>
            <a:ext cx="3703320" cy="94615"/>
          </a:xfrm>
          <a:custGeom>
            <a:avLst/>
            <a:gdLst/>
            <a:ahLst/>
            <a:cxnLst/>
            <a:rect l="l" t="t" r="r" b="b"/>
            <a:pathLst>
              <a:path w="3703320" h="94615">
                <a:moveTo>
                  <a:pt x="0" y="94487"/>
                </a:moveTo>
                <a:lnTo>
                  <a:pt x="3703320" y="94487"/>
                </a:lnTo>
                <a:lnTo>
                  <a:pt x="3703320" y="0"/>
                </a:lnTo>
                <a:lnTo>
                  <a:pt x="0" y="0"/>
                </a:lnTo>
                <a:lnTo>
                  <a:pt x="0" y="94487"/>
                </a:lnTo>
                <a:close/>
              </a:path>
            </a:pathLst>
          </a:custGeom>
          <a:solidFill>
            <a:srgbClr val="4652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41291" y="457200"/>
            <a:ext cx="3703320" cy="91440"/>
          </a:xfrm>
          <a:custGeom>
            <a:avLst/>
            <a:gdLst/>
            <a:ahLst/>
            <a:cxnLst/>
            <a:rect l="l" t="t" r="r" b="b"/>
            <a:pathLst>
              <a:path w="3703320" h="91440">
                <a:moveTo>
                  <a:pt x="0" y="91439"/>
                </a:moveTo>
                <a:lnTo>
                  <a:pt x="3703319" y="91439"/>
                </a:lnTo>
                <a:lnTo>
                  <a:pt x="3703319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75A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042147" y="454151"/>
            <a:ext cx="3703320" cy="97790"/>
          </a:xfrm>
          <a:custGeom>
            <a:avLst/>
            <a:gdLst/>
            <a:ahLst/>
            <a:cxnLst/>
            <a:rect l="l" t="t" r="r" b="b"/>
            <a:pathLst>
              <a:path w="3703320" h="97790">
                <a:moveTo>
                  <a:pt x="0" y="97536"/>
                </a:moveTo>
                <a:lnTo>
                  <a:pt x="3703320" y="97536"/>
                </a:lnTo>
                <a:lnTo>
                  <a:pt x="3703320" y="0"/>
                </a:ln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476488" y="2218944"/>
            <a:ext cx="3054096" cy="27142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18844" y="3336035"/>
            <a:ext cx="879347" cy="8793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040079" y="4608710"/>
            <a:ext cx="1637664" cy="855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2540" algn="ctr">
              <a:lnSpc>
                <a:spcPts val="2270"/>
              </a:lnSpc>
            </a:pPr>
            <a:r>
              <a:rPr sz="20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2000" dirty="0">
                <a:solidFill>
                  <a:srgbClr val="FFFFFF"/>
                </a:solidFill>
                <a:latin typeface="Franklin Gothic Book"/>
                <a:cs typeface="Franklin Gothic Book"/>
              </a:rPr>
              <a:t>ll re</a:t>
            </a:r>
            <a:r>
              <a:rPr sz="2000" spc="-35" dirty="0">
                <a:solidFill>
                  <a:srgbClr val="FFFFFF"/>
                </a:solidFill>
                <a:latin typeface="Franklin Gothic Book"/>
                <a:cs typeface="Franklin Gothic Book"/>
              </a:rPr>
              <a:t>q</a:t>
            </a:r>
            <a:r>
              <a:rPr sz="20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uired </a:t>
            </a:r>
            <a:r>
              <a:rPr sz="2000" dirty="0">
                <a:solidFill>
                  <a:srgbClr val="FFFFFF"/>
                </a:solidFill>
                <a:latin typeface="Franklin Gothic Book"/>
                <a:cs typeface="Franklin Gothic Book"/>
              </a:rPr>
              <a:t>documents</a:t>
            </a:r>
            <a:r>
              <a:rPr sz="2000" spc="-3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000" dirty="0">
                <a:solidFill>
                  <a:srgbClr val="FFFFFF"/>
                </a:solidFill>
                <a:latin typeface="Franklin Gothic Book"/>
                <a:cs typeface="Franklin Gothic Book"/>
              </a:rPr>
              <a:t>are s</a:t>
            </a:r>
            <a:r>
              <a:rPr sz="2000" spc="-15" dirty="0">
                <a:solidFill>
                  <a:srgbClr val="FFFFFF"/>
                </a:solidFill>
                <a:latin typeface="Franklin Gothic Book"/>
                <a:cs typeface="Franklin Gothic Book"/>
              </a:rPr>
              <a:t>u</a:t>
            </a:r>
            <a:r>
              <a:rPr sz="20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bmit</a:t>
            </a:r>
            <a:r>
              <a:rPr sz="2000" spc="-45" dirty="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sz="2000" dirty="0">
                <a:solidFill>
                  <a:srgbClr val="FFFFFF"/>
                </a:solidFill>
                <a:latin typeface="Franklin Gothic Book"/>
                <a:cs typeface="Franklin Gothic Book"/>
              </a:rPr>
              <a:t>ed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713988" y="3404615"/>
            <a:ext cx="877824" cy="8778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520821" y="4608710"/>
            <a:ext cx="1264920" cy="855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73025" algn="just">
              <a:lnSpc>
                <a:spcPts val="2270"/>
              </a:lnSpc>
            </a:pPr>
            <a:r>
              <a:rPr sz="20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M</a:t>
            </a:r>
            <a:r>
              <a:rPr sz="2000" spc="-15" dirty="0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sz="2000" dirty="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sz="20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h</a:t>
            </a:r>
            <a:r>
              <a:rPr sz="2000" dirty="0">
                <a:solidFill>
                  <a:srgbClr val="FFFFFF"/>
                </a:solidFill>
                <a:latin typeface="Franklin Gothic Book"/>
                <a:cs typeface="Franklin Gothic Book"/>
              </a:rPr>
              <a:t>od</a:t>
            </a:r>
            <a:r>
              <a:rPr sz="20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000" dirty="0">
                <a:solidFill>
                  <a:srgbClr val="FFFFFF"/>
                </a:solidFill>
                <a:latin typeface="Franklin Gothic Book"/>
                <a:cs typeface="Franklin Gothic Book"/>
              </a:rPr>
              <a:t>of </a:t>
            </a:r>
            <a:r>
              <a:rPr sz="20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p</a:t>
            </a:r>
            <a:r>
              <a:rPr sz="2000" spc="-55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20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ymen</a:t>
            </a:r>
            <a:r>
              <a:rPr sz="2000" dirty="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sz="20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is </a:t>
            </a:r>
            <a:r>
              <a:rPr sz="2000" dirty="0">
                <a:solidFill>
                  <a:srgbClr val="FFFFFF"/>
                </a:solidFill>
                <a:latin typeface="Franklin Gothic Book"/>
                <a:cs typeface="Franklin Gothic Book"/>
              </a:rPr>
              <a:t>es</a:t>
            </a:r>
            <a:r>
              <a:rPr sz="2000" spc="-15" dirty="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sz="2000" dirty="0">
                <a:solidFill>
                  <a:srgbClr val="FFFFFF"/>
                </a:solidFill>
                <a:latin typeface="Franklin Gothic Book"/>
                <a:cs typeface="Franklin Gothic Book"/>
              </a:rPr>
              <a:t>abl</a:t>
            </a:r>
            <a:r>
              <a:rPr sz="20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i</a:t>
            </a:r>
            <a:r>
              <a:rPr sz="2000" dirty="0">
                <a:solidFill>
                  <a:srgbClr val="FFFFFF"/>
                </a:solidFill>
                <a:latin typeface="Franklin Gothic Book"/>
                <a:cs typeface="Franklin Gothic Book"/>
              </a:rPr>
              <a:t>s</a:t>
            </a:r>
            <a:r>
              <a:rPr sz="20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h</a:t>
            </a:r>
            <a:r>
              <a:rPr sz="2000" dirty="0">
                <a:solidFill>
                  <a:srgbClr val="FFFFFF"/>
                </a:solidFill>
                <a:latin typeface="Franklin Gothic Book"/>
                <a:cs typeface="Franklin Gothic Book"/>
              </a:rPr>
              <a:t>ed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007608" y="3395471"/>
            <a:ext cx="879347" cy="87782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869051" y="4608710"/>
            <a:ext cx="1156970" cy="568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0" marR="5080" indent="-152400">
              <a:lnSpc>
                <a:spcPts val="2270"/>
              </a:lnSpc>
            </a:pPr>
            <a:r>
              <a:rPr sz="2000" dirty="0">
                <a:solidFill>
                  <a:srgbClr val="FFFFFF"/>
                </a:solidFill>
                <a:latin typeface="Franklin Gothic Book"/>
                <a:cs typeface="Franklin Gothic Book"/>
              </a:rPr>
              <a:t>Financia</a:t>
            </a:r>
            <a:r>
              <a:rPr sz="2000" spc="-15" dirty="0">
                <a:solidFill>
                  <a:srgbClr val="FFFFFF"/>
                </a:solidFill>
                <a:latin typeface="Franklin Gothic Book"/>
                <a:cs typeface="Franklin Gothic Book"/>
              </a:rPr>
              <a:t>l</a:t>
            </a:r>
            <a:r>
              <a:rPr sz="2000" dirty="0">
                <a:solidFill>
                  <a:srgbClr val="FFFFFF"/>
                </a:solidFill>
                <a:latin typeface="Franklin Gothic Book"/>
                <a:cs typeface="Franklin Gothic Book"/>
              </a:rPr>
              <a:t>ly </a:t>
            </a:r>
            <a:r>
              <a:rPr sz="20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Clear</a:t>
            </a:r>
            <a:r>
              <a:rPr sz="2000" dirty="0">
                <a:solidFill>
                  <a:srgbClr val="FFFFFF"/>
                </a:solidFill>
                <a:latin typeface="Franklin Gothic Book"/>
                <a:cs typeface="Franklin Gothic Book"/>
              </a:rPr>
              <a:t>ed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6858000"/>
                </a:move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6858000"/>
                </a:move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1831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dirty="0"/>
              <a:t>…STILL</a:t>
            </a:r>
            <a:r>
              <a:rPr spc="-15" dirty="0"/>
              <a:t> </a:t>
            </a:r>
            <a:r>
              <a:rPr dirty="0"/>
              <a:t>HAVE</a:t>
            </a:r>
          </a:p>
          <a:p>
            <a:pPr>
              <a:lnSpc>
                <a:spcPct val="100000"/>
              </a:lnSpc>
            </a:pPr>
            <a:r>
              <a:rPr dirty="0">
                <a:latin typeface="Century Schoolbook"/>
                <a:cs typeface="Century Schoolbook"/>
              </a:rPr>
              <a:t>QU</a:t>
            </a:r>
            <a:r>
              <a:rPr spc="5" dirty="0">
                <a:latin typeface="Century Schoolbook"/>
                <a:cs typeface="Century Schoolbook"/>
              </a:rPr>
              <a:t>E</a:t>
            </a:r>
            <a:r>
              <a:rPr dirty="0">
                <a:latin typeface="Century Schoolbook"/>
                <a:cs typeface="Century Schoolbook"/>
              </a:rPr>
              <a:t>STIONS?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23468" y="2565083"/>
            <a:ext cx="3872229" cy="2918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6705" marR="440690">
              <a:lnSpc>
                <a:spcPct val="100000"/>
              </a:lnSpc>
            </a:pPr>
            <a:r>
              <a:rPr sz="3200" spc="-5" dirty="0">
                <a:solidFill>
                  <a:srgbClr val="FFFFFF"/>
                </a:solidFill>
                <a:latin typeface="Century Schoolbook"/>
                <a:cs typeface="Century Schoolbook"/>
              </a:rPr>
              <a:t>CLIC</a:t>
            </a:r>
            <a:r>
              <a:rPr sz="3200" dirty="0">
                <a:solidFill>
                  <a:srgbClr val="FFFFFF"/>
                </a:solidFill>
                <a:latin typeface="Century Schoolbook"/>
                <a:cs typeface="Century Schoolbook"/>
              </a:rPr>
              <a:t>K</a:t>
            </a:r>
            <a:r>
              <a:rPr sz="3200" spc="-15" dirty="0">
                <a:solidFill>
                  <a:srgbClr val="FFFFFF"/>
                </a:solidFill>
                <a:latin typeface="Century Schoolbook"/>
                <a:cs typeface="Century Schoolbook"/>
              </a:rPr>
              <a:t> </a:t>
            </a:r>
            <a:r>
              <a:rPr sz="3200" dirty="0">
                <a:solidFill>
                  <a:srgbClr val="FFFFFF"/>
                </a:solidFill>
                <a:latin typeface="Century Schoolbook"/>
                <a:cs typeface="Century Schoolbook"/>
              </a:rPr>
              <a:t>ON T</a:t>
            </a:r>
            <a:r>
              <a:rPr sz="3200" spc="-15" dirty="0">
                <a:solidFill>
                  <a:srgbClr val="FFFFFF"/>
                </a:solidFill>
                <a:latin typeface="Century Schoolbook"/>
                <a:cs typeface="Century Schoolbook"/>
              </a:rPr>
              <a:t>H</a:t>
            </a:r>
            <a:r>
              <a:rPr sz="3200" dirty="0">
                <a:solidFill>
                  <a:srgbClr val="FFFFFF"/>
                </a:solidFill>
                <a:latin typeface="Century Schoolbook"/>
                <a:cs typeface="Century Schoolbook"/>
              </a:rPr>
              <a:t>E LINK</a:t>
            </a:r>
            <a:r>
              <a:rPr sz="3200" spc="-25" dirty="0">
                <a:solidFill>
                  <a:srgbClr val="FFFFFF"/>
                </a:solidFill>
                <a:latin typeface="Century Schoolbook"/>
                <a:cs typeface="Century Schoolbook"/>
              </a:rPr>
              <a:t> </a:t>
            </a:r>
            <a:r>
              <a:rPr sz="3200" dirty="0">
                <a:solidFill>
                  <a:srgbClr val="FFFFFF"/>
                </a:solidFill>
                <a:latin typeface="Century Schoolbook"/>
                <a:cs typeface="Century Schoolbook"/>
              </a:rPr>
              <a:t>TO SEARCH</a:t>
            </a:r>
            <a:r>
              <a:rPr sz="3200" spc="-30" dirty="0">
                <a:solidFill>
                  <a:srgbClr val="FFFFFF"/>
                </a:solidFill>
                <a:latin typeface="Century Schoolbook"/>
                <a:cs typeface="Century Schoolbook"/>
              </a:rPr>
              <a:t> </a:t>
            </a:r>
            <a:r>
              <a:rPr sz="3200" dirty="0">
                <a:solidFill>
                  <a:srgbClr val="FFFFFF"/>
                </a:solidFill>
                <a:latin typeface="Century Schoolbook"/>
                <a:cs typeface="Century Schoolbook"/>
              </a:rPr>
              <a:t>FOR </a:t>
            </a:r>
            <a:r>
              <a:rPr sz="3200" spc="-5" dirty="0">
                <a:solidFill>
                  <a:srgbClr val="FFFFFF"/>
                </a:solidFill>
                <a:latin typeface="Century Schoolbook"/>
                <a:cs typeface="Century Schoolbook"/>
              </a:rPr>
              <a:t>ANSWE</a:t>
            </a:r>
            <a:r>
              <a:rPr sz="3200" spc="10" dirty="0">
                <a:solidFill>
                  <a:srgbClr val="FFFFFF"/>
                </a:solidFill>
                <a:latin typeface="Century Schoolbook"/>
                <a:cs typeface="Century Schoolbook"/>
              </a:rPr>
              <a:t>R</a:t>
            </a:r>
            <a:r>
              <a:rPr sz="3200" dirty="0">
                <a:solidFill>
                  <a:srgbClr val="FFFFFF"/>
                </a:solidFill>
                <a:latin typeface="Century Schoolbook"/>
                <a:cs typeface="Century Schoolbook"/>
              </a:rPr>
              <a:t>S</a:t>
            </a:r>
            <a:endParaRPr sz="3200" dirty="0">
              <a:latin typeface="Century Schoolbook"/>
              <a:cs typeface="Century Schoolbook"/>
            </a:endParaRPr>
          </a:p>
          <a:p>
            <a:pPr marL="12700" algn="ctr">
              <a:lnSpc>
                <a:spcPct val="100000"/>
              </a:lnSpc>
              <a:spcBef>
                <a:spcPts val="2585"/>
              </a:spcBef>
            </a:pPr>
            <a:r>
              <a:rPr lang="en-US" sz="4000" b="1" u="heavy" spc="-5" dirty="0">
                <a:solidFill>
                  <a:srgbClr val="FFFF00"/>
                </a:solidFill>
                <a:latin typeface="Franklin Gothic Book"/>
                <a:cs typeface="Franklin Gothic Book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Alliance Answers</a:t>
            </a:r>
            <a:endParaRPr sz="4000" b="1" dirty="0">
              <a:solidFill>
                <a:srgbClr val="FFFF00"/>
              </a:solidFill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38555" y="457200"/>
            <a:ext cx="3511550" cy="91440"/>
          </a:xfrm>
          <a:custGeom>
            <a:avLst/>
            <a:gdLst/>
            <a:ahLst/>
            <a:cxnLst/>
            <a:rect l="l" t="t" r="r" b="b"/>
            <a:pathLst>
              <a:path w="3511550" h="91440">
                <a:moveTo>
                  <a:pt x="0" y="91439"/>
                </a:moveTo>
                <a:lnTo>
                  <a:pt x="3511296" y="91439"/>
                </a:lnTo>
                <a:lnTo>
                  <a:pt x="3511296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75A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68011" y="0"/>
            <a:ext cx="7523988" cy="6729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951719" y="6658355"/>
            <a:ext cx="2240280" cy="200025"/>
          </a:xfrm>
          <a:custGeom>
            <a:avLst/>
            <a:gdLst/>
            <a:ahLst/>
            <a:cxnLst/>
            <a:rect l="l" t="t" r="r" b="b"/>
            <a:pathLst>
              <a:path w="2240279" h="200025">
                <a:moveTo>
                  <a:pt x="0" y="199643"/>
                </a:moveTo>
                <a:lnTo>
                  <a:pt x="2240279" y="199643"/>
                </a:lnTo>
                <a:lnTo>
                  <a:pt x="2240279" y="0"/>
                </a:lnTo>
                <a:lnTo>
                  <a:pt x="0" y="0"/>
                </a:lnTo>
                <a:lnTo>
                  <a:pt x="0" y="1996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0053573" y="6708011"/>
            <a:ext cx="2059305" cy="11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u="sng" spc="-10" dirty="0">
                <a:solidFill>
                  <a:srgbClr val="FFFFFF"/>
                </a:solidFill>
                <a:latin typeface="Franklin Gothic Book"/>
                <a:cs typeface="Franklin Gothic Book"/>
                <a:hlinkClick r:id="rId4"/>
              </a:rPr>
              <a:t>T</a:t>
            </a:r>
            <a:r>
              <a:rPr sz="700" u="sng" spc="-15" dirty="0">
                <a:solidFill>
                  <a:srgbClr val="FFFFFF"/>
                </a:solidFill>
                <a:latin typeface="Franklin Gothic Book"/>
                <a:cs typeface="Franklin Gothic Book"/>
                <a:hlinkClick r:id="rId4"/>
              </a:rPr>
              <a:t>h</a:t>
            </a:r>
            <a:r>
              <a:rPr sz="700" u="sng" spc="-10" dirty="0">
                <a:solidFill>
                  <a:srgbClr val="FFFFFF"/>
                </a:solidFill>
                <a:latin typeface="Franklin Gothic Book"/>
                <a:cs typeface="Franklin Gothic Book"/>
                <a:hlinkClick r:id="rId4"/>
              </a:rPr>
              <a:t>i</a:t>
            </a:r>
            <a:r>
              <a:rPr sz="700" u="sng" spc="-5" dirty="0">
                <a:solidFill>
                  <a:srgbClr val="FFFFFF"/>
                </a:solidFill>
                <a:latin typeface="Franklin Gothic Book"/>
                <a:cs typeface="Franklin Gothic Book"/>
                <a:hlinkClick r:id="rId4"/>
              </a:rPr>
              <a:t>s</a:t>
            </a:r>
            <a:r>
              <a:rPr sz="700" u="sng" spc="5" dirty="0">
                <a:solidFill>
                  <a:srgbClr val="FFFFFF"/>
                </a:solidFill>
                <a:latin typeface="Franklin Gothic Book"/>
                <a:cs typeface="Franklin Gothic Book"/>
                <a:hlinkClick r:id="rId4"/>
              </a:rPr>
              <a:t> </a:t>
            </a:r>
            <a:r>
              <a:rPr sz="700" u="sng" spc="-10" dirty="0">
                <a:solidFill>
                  <a:srgbClr val="FFFFFF"/>
                </a:solidFill>
                <a:latin typeface="Franklin Gothic Book"/>
                <a:cs typeface="Franklin Gothic Book"/>
                <a:hlinkClick r:id="rId4"/>
              </a:rPr>
              <a:t>Ph</a:t>
            </a:r>
            <a:r>
              <a:rPr sz="700" u="sng" spc="-5" dirty="0">
                <a:solidFill>
                  <a:srgbClr val="FFFFFF"/>
                </a:solidFill>
                <a:latin typeface="Franklin Gothic Book"/>
                <a:cs typeface="Franklin Gothic Book"/>
                <a:hlinkClick r:id="rId4"/>
              </a:rPr>
              <a:t>oto</a:t>
            </a:r>
            <a:r>
              <a:rPr sz="700" dirty="0">
                <a:solidFill>
                  <a:srgbClr val="FFFFFF"/>
                </a:solidFill>
                <a:latin typeface="Franklin Gothic Book"/>
                <a:cs typeface="Franklin Gothic Book"/>
                <a:hlinkClick r:id="rId4"/>
              </a:rPr>
              <a:t> </a:t>
            </a:r>
            <a:r>
              <a:rPr sz="7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by</a:t>
            </a:r>
            <a:r>
              <a:rPr sz="70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7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U</a:t>
            </a:r>
            <a:r>
              <a:rPr sz="700" spc="-15" dirty="0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sz="7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k</a:t>
            </a:r>
            <a:r>
              <a:rPr sz="700" spc="-15" dirty="0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sz="7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own A</a:t>
            </a:r>
            <a:r>
              <a:rPr sz="700" spc="-15" dirty="0">
                <a:solidFill>
                  <a:srgbClr val="FFFFFF"/>
                </a:solidFill>
                <a:latin typeface="Franklin Gothic Book"/>
                <a:cs typeface="Franklin Gothic Book"/>
              </a:rPr>
              <a:t>u</a:t>
            </a:r>
            <a:r>
              <a:rPr sz="7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sz="7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h</a:t>
            </a:r>
            <a:r>
              <a:rPr sz="7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or</a:t>
            </a:r>
            <a:r>
              <a:rPr sz="70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7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i</a:t>
            </a:r>
            <a:r>
              <a:rPr sz="7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s</a:t>
            </a:r>
            <a:r>
              <a:rPr sz="700" spc="5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7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li</a:t>
            </a:r>
            <a:r>
              <a:rPr sz="7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c</a:t>
            </a:r>
            <a:r>
              <a:rPr sz="7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sz="700" spc="-15" dirty="0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sz="7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sed</a:t>
            </a:r>
            <a:r>
              <a:rPr sz="700" spc="2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700" spc="-15" dirty="0">
                <a:solidFill>
                  <a:srgbClr val="FFFFFF"/>
                </a:solidFill>
                <a:latin typeface="Franklin Gothic Book"/>
                <a:cs typeface="Franklin Gothic Book"/>
              </a:rPr>
              <a:t>un</a:t>
            </a:r>
            <a:r>
              <a:rPr sz="7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de</a:t>
            </a:r>
            <a:r>
              <a:rPr sz="7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sz="700" spc="2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700" u="sng" spc="-5" dirty="0">
                <a:solidFill>
                  <a:srgbClr val="FFFFFF"/>
                </a:solidFill>
                <a:latin typeface="Franklin Gothic Book"/>
                <a:cs typeface="Franklin Gothic Book"/>
                <a:hlinkClick r:id="rId5"/>
              </a:rPr>
              <a:t>CC</a:t>
            </a:r>
            <a:r>
              <a:rPr sz="700" u="sng" spc="-20" dirty="0">
                <a:solidFill>
                  <a:srgbClr val="FFFFFF"/>
                </a:solidFill>
                <a:latin typeface="Franklin Gothic Book"/>
                <a:cs typeface="Franklin Gothic Book"/>
                <a:hlinkClick r:id="rId5"/>
              </a:rPr>
              <a:t> </a:t>
            </a:r>
            <a:r>
              <a:rPr sz="700" u="sng" spc="-10" dirty="0">
                <a:solidFill>
                  <a:srgbClr val="FFFFFF"/>
                </a:solidFill>
                <a:latin typeface="Franklin Gothic Book"/>
                <a:cs typeface="Franklin Gothic Book"/>
                <a:hlinkClick r:id="rId5"/>
              </a:rPr>
              <a:t>BY</a:t>
            </a:r>
            <a:endParaRPr sz="7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6531" y="457200"/>
            <a:ext cx="0" cy="94615"/>
          </a:xfrm>
          <a:custGeom>
            <a:avLst/>
            <a:gdLst/>
            <a:ahLst/>
            <a:cxnLst/>
            <a:rect l="l" t="t" r="r" b="b"/>
            <a:pathLst>
              <a:path h="94615">
                <a:moveTo>
                  <a:pt x="0" y="94488"/>
                </a:moveTo>
                <a:lnTo>
                  <a:pt x="0" y="0"/>
                </a:lnTo>
                <a:lnTo>
                  <a:pt x="0" y="94488"/>
                </a:lnTo>
                <a:close/>
              </a:path>
            </a:pathLst>
          </a:custGeom>
          <a:solidFill>
            <a:srgbClr val="4652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042147" y="454151"/>
            <a:ext cx="0" cy="97790"/>
          </a:xfrm>
          <a:custGeom>
            <a:avLst/>
            <a:gdLst/>
            <a:ahLst/>
            <a:cxnLst/>
            <a:rect l="l" t="t" r="r" b="b"/>
            <a:pathLst>
              <a:path h="97790">
                <a:moveTo>
                  <a:pt x="0" y="97536"/>
                </a:move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41291" y="457200"/>
            <a:ext cx="0" cy="91440"/>
          </a:xfrm>
          <a:custGeom>
            <a:avLst/>
            <a:gdLst/>
            <a:ahLst/>
            <a:cxnLst/>
            <a:rect l="l" t="t" r="r" b="b"/>
            <a:pathLst>
              <a:path h="91440">
                <a:moveTo>
                  <a:pt x="0" y="91440"/>
                </a:move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75A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46531" y="457200"/>
            <a:ext cx="0" cy="94615"/>
          </a:xfrm>
          <a:custGeom>
            <a:avLst/>
            <a:gdLst/>
            <a:ahLst/>
            <a:cxnLst/>
            <a:rect l="l" t="t" r="r" b="b"/>
            <a:pathLst>
              <a:path h="94615">
                <a:moveTo>
                  <a:pt x="0" y="94488"/>
                </a:moveTo>
                <a:lnTo>
                  <a:pt x="0" y="0"/>
                </a:lnTo>
                <a:lnTo>
                  <a:pt x="0" y="94488"/>
                </a:lnTo>
                <a:close/>
              </a:path>
            </a:pathLst>
          </a:custGeom>
          <a:solidFill>
            <a:srgbClr val="4652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042147" y="454151"/>
            <a:ext cx="0" cy="97790"/>
          </a:xfrm>
          <a:custGeom>
            <a:avLst/>
            <a:gdLst/>
            <a:ahLst/>
            <a:cxnLst/>
            <a:rect l="l" t="t" r="r" b="b"/>
            <a:pathLst>
              <a:path h="97790">
                <a:moveTo>
                  <a:pt x="0" y="97536"/>
                </a:move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41291" y="457200"/>
            <a:ext cx="0" cy="91440"/>
          </a:xfrm>
          <a:custGeom>
            <a:avLst/>
            <a:gdLst/>
            <a:ahLst/>
            <a:cxnLst/>
            <a:rect l="l" t="t" r="r" b="b"/>
            <a:pathLst>
              <a:path h="91440">
                <a:moveTo>
                  <a:pt x="0" y="91440"/>
                </a:move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75A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8913" rIns="0" bIns="0" rtlCol="0">
            <a:spAutoFit/>
          </a:bodyPr>
          <a:lstStyle/>
          <a:p>
            <a:pPr marL="3462020" marR="5080" indent="-2949575">
              <a:lnSpc>
                <a:spcPct val="100000"/>
              </a:lnSpc>
            </a:pPr>
            <a:r>
              <a:rPr sz="2800" spc="-5" dirty="0">
                <a:solidFill>
                  <a:srgbClr val="404040"/>
                </a:solidFill>
                <a:latin typeface="Century Schoolbook"/>
                <a:cs typeface="Century Schoolbook"/>
              </a:rPr>
              <a:t>HOW</a:t>
            </a:r>
            <a:r>
              <a:rPr sz="2800" spc="10" dirty="0">
                <a:solidFill>
                  <a:srgbClr val="404040"/>
                </a:solidFill>
                <a:latin typeface="Century Schoolbook"/>
                <a:cs typeface="Century Schoolbook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Century Schoolbook"/>
                <a:cs typeface="Century Schoolbook"/>
              </a:rPr>
              <a:t>COM</a:t>
            </a:r>
            <a:r>
              <a:rPr sz="2800" spc="-15" dirty="0">
                <a:solidFill>
                  <a:srgbClr val="404040"/>
                </a:solidFill>
                <a:latin typeface="Century Schoolbook"/>
                <a:cs typeface="Century Schoolbook"/>
              </a:rPr>
              <a:t>P</a:t>
            </a:r>
            <a:r>
              <a:rPr sz="2800" spc="-5" dirty="0">
                <a:solidFill>
                  <a:srgbClr val="404040"/>
                </a:solidFill>
                <a:latin typeface="Century Schoolbook"/>
                <a:cs typeface="Century Schoolbook"/>
              </a:rPr>
              <a:t>LE</a:t>
            </a:r>
            <a:r>
              <a:rPr sz="2800" spc="-20" dirty="0">
                <a:solidFill>
                  <a:srgbClr val="404040"/>
                </a:solidFill>
                <a:latin typeface="Century Schoolbook"/>
                <a:cs typeface="Century Schoolbook"/>
              </a:rPr>
              <a:t>T</a:t>
            </a:r>
            <a:r>
              <a:rPr sz="2800" spc="-5" dirty="0">
                <a:solidFill>
                  <a:srgbClr val="404040"/>
                </a:solidFill>
                <a:latin typeface="Century Schoolbook"/>
                <a:cs typeface="Century Schoolbook"/>
              </a:rPr>
              <a:t>E</a:t>
            </a:r>
            <a:r>
              <a:rPr sz="2800" spc="20" dirty="0">
                <a:solidFill>
                  <a:srgbClr val="404040"/>
                </a:solidFill>
                <a:latin typeface="Century Schoolbook"/>
                <a:cs typeface="Century Schoolbook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Century Schoolbook"/>
                <a:cs typeface="Century Schoolbook"/>
              </a:rPr>
              <a:t>THE</a:t>
            </a:r>
            <a:r>
              <a:rPr sz="2800" spc="15" dirty="0">
                <a:solidFill>
                  <a:srgbClr val="404040"/>
                </a:solidFill>
                <a:latin typeface="Century Schoolbook"/>
                <a:cs typeface="Century Schoolbook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Century Schoolbook"/>
                <a:cs typeface="Century Schoolbook"/>
              </a:rPr>
              <a:t>RE</a:t>
            </a:r>
            <a:r>
              <a:rPr sz="2800" spc="-15" dirty="0">
                <a:solidFill>
                  <a:srgbClr val="404040"/>
                </a:solidFill>
                <a:latin typeface="Century Schoolbook"/>
                <a:cs typeface="Century Schoolbook"/>
              </a:rPr>
              <a:t>G</a:t>
            </a:r>
            <a:r>
              <a:rPr sz="2800" spc="-10" dirty="0">
                <a:solidFill>
                  <a:srgbClr val="404040"/>
                </a:solidFill>
                <a:latin typeface="Century Schoolbook"/>
                <a:cs typeface="Century Schoolbook"/>
              </a:rPr>
              <a:t>ISTRA</a:t>
            </a:r>
            <a:r>
              <a:rPr sz="2800" spc="-15" dirty="0">
                <a:solidFill>
                  <a:srgbClr val="404040"/>
                </a:solidFill>
                <a:latin typeface="Century Schoolbook"/>
                <a:cs typeface="Century Schoolbook"/>
              </a:rPr>
              <a:t>T</a:t>
            </a:r>
            <a:r>
              <a:rPr sz="2800" spc="-10" dirty="0">
                <a:solidFill>
                  <a:srgbClr val="404040"/>
                </a:solidFill>
                <a:latin typeface="Century Schoolbook"/>
                <a:cs typeface="Century Schoolbook"/>
              </a:rPr>
              <a:t>IO</a:t>
            </a:r>
            <a:r>
              <a:rPr sz="2800" spc="-5" dirty="0">
                <a:solidFill>
                  <a:srgbClr val="404040"/>
                </a:solidFill>
                <a:latin typeface="Century Schoolbook"/>
                <a:cs typeface="Century Schoolbook"/>
              </a:rPr>
              <a:t>N</a:t>
            </a:r>
            <a:r>
              <a:rPr sz="2800" spc="35" dirty="0">
                <a:solidFill>
                  <a:srgbClr val="404040"/>
                </a:solidFill>
                <a:latin typeface="Century Schoolbook"/>
                <a:cs typeface="Century Schoolbook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Century Schoolbook"/>
                <a:cs typeface="Century Schoolbook"/>
              </a:rPr>
              <a:t>PR</a:t>
            </a:r>
            <a:r>
              <a:rPr sz="2800" spc="-20" dirty="0">
                <a:solidFill>
                  <a:srgbClr val="404040"/>
                </a:solidFill>
                <a:latin typeface="Century Schoolbook"/>
                <a:cs typeface="Century Schoolbook"/>
              </a:rPr>
              <a:t>O</a:t>
            </a:r>
            <a:r>
              <a:rPr sz="2800" spc="-10" dirty="0">
                <a:solidFill>
                  <a:srgbClr val="404040"/>
                </a:solidFill>
                <a:latin typeface="Century Schoolbook"/>
                <a:cs typeface="Century Schoolbook"/>
              </a:rPr>
              <a:t>CES</a:t>
            </a:r>
            <a:r>
              <a:rPr sz="2800" spc="-5" dirty="0">
                <a:solidFill>
                  <a:srgbClr val="404040"/>
                </a:solidFill>
                <a:latin typeface="Century Schoolbook"/>
                <a:cs typeface="Century Schoolbook"/>
              </a:rPr>
              <a:t>S</a:t>
            </a:r>
            <a:r>
              <a:rPr sz="2800" spc="20" dirty="0">
                <a:solidFill>
                  <a:srgbClr val="404040"/>
                </a:solidFill>
                <a:latin typeface="Century Schoolbook"/>
                <a:cs typeface="Century Schoolbook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Century Schoolbook"/>
                <a:cs typeface="Century Schoolbook"/>
              </a:rPr>
              <a:t>IN </a:t>
            </a:r>
            <a:r>
              <a:rPr sz="2800" spc="-5" dirty="0">
                <a:solidFill>
                  <a:srgbClr val="404040"/>
                </a:solidFill>
                <a:latin typeface="Century Schoolbook"/>
                <a:cs typeface="Century Schoolbook"/>
              </a:rPr>
              <a:t>FOUR</a:t>
            </a:r>
            <a:r>
              <a:rPr sz="2800" dirty="0">
                <a:solidFill>
                  <a:srgbClr val="404040"/>
                </a:solidFill>
                <a:latin typeface="Century Schoolbook"/>
                <a:cs typeface="Century Schoolbook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Century Schoolbook"/>
                <a:cs typeface="Century Schoolbook"/>
              </a:rPr>
              <a:t>EAS</a:t>
            </a:r>
            <a:r>
              <a:rPr sz="2800" spc="-5" dirty="0">
                <a:solidFill>
                  <a:srgbClr val="404040"/>
                </a:solidFill>
                <a:latin typeface="Century Schoolbook"/>
                <a:cs typeface="Century Schoolbook"/>
              </a:rPr>
              <a:t>Y</a:t>
            </a:r>
            <a:r>
              <a:rPr sz="2800" spc="20" dirty="0">
                <a:solidFill>
                  <a:srgbClr val="404040"/>
                </a:solidFill>
                <a:latin typeface="Century Schoolbook"/>
                <a:cs typeface="Century Schoolbook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Century Schoolbook"/>
                <a:cs typeface="Century Schoolbook"/>
              </a:rPr>
              <a:t>STE</a:t>
            </a:r>
            <a:r>
              <a:rPr sz="2800" spc="-20" dirty="0">
                <a:solidFill>
                  <a:srgbClr val="404040"/>
                </a:solidFill>
                <a:latin typeface="Century Schoolbook"/>
                <a:cs typeface="Century Schoolbook"/>
              </a:rPr>
              <a:t>P</a:t>
            </a:r>
            <a:r>
              <a:rPr sz="2800" spc="-5" dirty="0">
                <a:solidFill>
                  <a:srgbClr val="404040"/>
                </a:solidFill>
                <a:latin typeface="Century Schoolbook"/>
                <a:cs typeface="Century Schoolbook"/>
              </a:rPr>
              <a:t>S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46531" y="457200"/>
            <a:ext cx="3703320" cy="94615"/>
          </a:xfrm>
          <a:custGeom>
            <a:avLst/>
            <a:gdLst/>
            <a:ahLst/>
            <a:cxnLst/>
            <a:rect l="l" t="t" r="r" b="b"/>
            <a:pathLst>
              <a:path w="3703320" h="94615">
                <a:moveTo>
                  <a:pt x="0" y="94487"/>
                </a:moveTo>
                <a:lnTo>
                  <a:pt x="3703320" y="94487"/>
                </a:lnTo>
                <a:lnTo>
                  <a:pt x="3703320" y="0"/>
                </a:lnTo>
                <a:lnTo>
                  <a:pt x="0" y="0"/>
                </a:lnTo>
                <a:lnTo>
                  <a:pt x="0" y="94487"/>
                </a:lnTo>
                <a:close/>
              </a:path>
            </a:pathLst>
          </a:custGeom>
          <a:solidFill>
            <a:srgbClr val="4652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41291" y="457200"/>
            <a:ext cx="3703320" cy="91440"/>
          </a:xfrm>
          <a:custGeom>
            <a:avLst/>
            <a:gdLst/>
            <a:ahLst/>
            <a:cxnLst/>
            <a:rect l="l" t="t" r="r" b="b"/>
            <a:pathLst>
              <a:path w="3703320" h="91440">
                <a:moveTo>
                  <a:pt x="0" y="91439"/>
                </a:moveTo>
                <a:lnTo>
                  <a:pt x="3703319" y="91439"/>
                </a:lnTo>
                <a:lnTo>
                  <a:pt x="3703319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75A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042147" y="454151"/>
            <a:ext cx="3703320" cy="97790"/>
          </a:xfrm>
          <a:custGeom>
            <a:avLst/>
            <a:gdLst/>
            <a:ahLst/>
            <a:cxnLst/>
            <a:rect l="l" t="t" r="r" b="b"/>
            <a:pathLst>
              <a:path w="3703320" h="97790">
                <a:moveTo>
                  <a:pt x="0" y="97536"/>
                </a:moveTo>
                <a:lnTo>
                  <a:pt x="3703320" y="97536"/>
                </a:lnTo>
                <a:lnTo>
                  <a:pt x="3703320" y="0"/>
                </a:ln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47294" y="2181605"/>
            <a:ext cx="3703320" cy="4044950"/>
          </a:xfrm>
          <a:custGeom>
            <a:avLst/>
            <a:gdLst/>
            <a:ahLst/>
            <a:cxnLst/>
            <a:rect l="l" t="t" r="r" b="b"/>
            <a:pathLst>
              <a:path w="3703320" h="4044950">
                <a:moveTo>
                  <a:pt x="0" y="4044696"/>
                </a:moveTo>
                <a:lnTo>
                  <a:pt x="3703320" y="4044696"/>
                </a:lnTo>
                <a:lnTo>
                  <a:pt x="3703320" y="0"/>
                </a:lnTo>
                <a:lnTo>
                  <a:pt x="0" y="0"/>
                </a:lnTo>
                <a:lnTo>
                  <a:pt x="0" y="4044696"/>
                </a:lnTo>
                <a:close/>
              </a:path>
            </a:pathLst>
          </a:custGeom>
          <a:ln w="38100">
            <a:solidFill>
              <a:srgbClr val="4652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11123" y="2346960"/>
            <a:ext cx="3374136" cy="37124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622291" y="3189732"/>
            <a:ext cx="1455419" cy="14554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683378" y="4511359"/>
            <a:ext cx="1334135" cy="596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455"/>
              </a:lnSpc>
            </a:pPr>
            <a:r>
              <a:rPr sz="2100" spc="-5" dirty="0">
                <a:latin typeface="Franklin Gothic Book"/>
                <a:cs typeface="Franklin Gothic Book"/>
              </a:rPr>
              <a:t>Seek</a:t>
            </a:r>
            <a:endParaRPr sz="2100">
              <a:latin typeface="Franklin Gothic Book"/>
              <a:cs typeface="Franklin Gothic Book"/>
            </a:endParaRPr>
          </a:p>
          <a:p>
            <a:pPr algn="ctr">
              <a:lnSpc>
                <a:spcPts val="2455"/>
              </a:lnSpc>
            </a:pPr>
            <a:r>
              <a:rPr sz="2100" spc="-30" dirty="0">
                <a:latin typeface="Franklin Gothic Book"/>
                <a:cs typeface="Franklin Gothic Book"/>
              </a:rPr>
              <a:t>A</a:t>
            </a:r>
            <a:r>
              <a:rPr sz="2100" spc="-5" dirty="0">
                <a:latin typeface="Franklin Gothic Book"/>
                <a:cs typeface="Franklin Gothic Book"/>
              </a:rPr>
              <a:t>dvis</a:t>
            </a:r>
            <a:r>
              <a:rPr sz="2100" spc="-15" dirty="0">
                <a:latin typeface="Franklin Gothic Book"/>
                <a:cs typeface="Franklin Gothic Book"/>
              </a:rPr>
              <a:t>e</a:t>
            </a:r>
            <a:r>
              <a:rPr sz="2100" spc="-5" dirty="0">
                <a:latin typeface="Franklin Gothic Book"/>
                <a:cs typeface="Franklin Gothic Book"/>
              </a:rPr>
              <a:t>m</a:t>
            </a:r>
            <a:r>
              <a:rPr sz="2100" spc="-15" dirty="0">
                <a:latin typeface="Franklin Gothic Book"/>
                <a:cs typeface="Franklin Gothic Book"/>
              </a:rPr>
              <a:t>e</a:t>
            </a:r>
            <a:r>
              <a:rPr sz="2100" spc="-5" dirty="0">
                <a:latin typeface="Franklin Gothic Book"/>
                <a:cs typeface="Franklin Gothic Book"/>
              </a:rPr>
              <a:t>nt</a:t>
            </a:r>
            <a:endParaRPr sz="2100">
              <a:latin typeface="Franklin Gothic Book"/>
              <a:cs typeface="Franklin Gothic Book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464808" y="3211067"/>
            <a:ext cx="1455419" cy="13715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720967" y="4490904"/>
            <a:ext cx="942975" cy="292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00" spc="-45" dirty="0">
                <a:latin typeface="Franklin Gothic Book"/>
                <a:cs typeface="Franklin Gothic Book"/>
              </a:rPr>
              <a:t>R</a:t>
            </a:r>
            <a:r>
              <a:rPr sz="2100" spc="-5" dirty="0">
                <a:latin typeface="Franklin Gothic Book"/>
                <a:cs typeface="Franklin Gothic Book"/>
              </a:rPr>
              <a:t>egis</a:t>
            </a:r>
            <a:r>
              <a:rPr sz="2100" spc="-50" dirty="0">
                <a:latin typeface="Franklin Gothic Book"/>
                <a:cs typeface="Franklin Gothic Book"/>
              </a:rPr>
              <a:t>t</a:t>
            </a:r>
            <a:r>
              <a:rPr sz="2100" spc="-5" dirty="0">
                <a:latin typeface="Franklin Gothic Book"/>
                <a:cs typeface="Franklin Gothic Book"/>
              </a:rPr>
              <a:t>er</a:t>
            </a:r>
            <a:endParaRPr sz="2100">
              <a:latin typeface="Franklin Gothic Book"/>
              <a:cs typeface="Franklin Gothic Book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307323" y="3179064"/>
            <a:ext cx="1455420" cy="14554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8825865" y="4511359"/>
            <a:ext cx="420370" cy="292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00" spc="-15" dirty="0">
                <a:latin typeface="Franklin Gothic Book"/>
                <a:cs typeface="Franklin Gothic Book"/>
              </a:rPr>
              <a:t>P</a:t>
            </a:r>
            <a:r>
              <a:rPr sz="2100" spc="-45" dirty="0">
                <a:latin typeface="Franklin Gothic Book"/>
                <a:cs typeface="Franklin Gothic Book"/>
              </a:rPr>
              <a:t>a</a:t>
            </a:r>
            <a:r>
              <a:rPr lang="en-US" sz="2100" dirty="0">
                <a:latin typeface="Franklin Gothic Book"/>
                <a:cs typeface="Franklin Gothic Book"/>
              </a:rPr>
              <a:t>y</a:t>
            </a:r>
            <a:endParaRPr sz="2100" dirty="0">
              <a:latin typeface="Franklin Gothic Book"/>
              <a:cs typeface="Franklin Gothic Book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0149840" y="3200400"/>
            <a:ext cx="1453896" cy="13716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0436732" y="4490904"/>
            <a:ext cx="882650" cy="292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00" dirty="0">
                <a:latin typeface="Franklin Gothic Book"/>
                <a:cs typeface="Franklin Gothic Book"/>
              </a:rPr>
              <a:t>Finalize</a:t>
            </a:r>
            <a:endParaRPr sz="21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22448" y="2675563"/>
            <a:ext cx="3532504" cy="629285"/>
          </a:xfrm>
          <a:custGeom>
            <a:avLst/>
            <a:gdLst/>
            <a:ahLst/>
            <a:cxnLst/>
            <a:rect l="l" t="t" r="r" b="b"/>
            <a:pathLst>
              <a:path w="3532504" h="629285">
                <a:moveTo>
                  <a:pt x="141814" y="570545"/>
                </a:moveTo>
                <a:lnTo>
                  <a:pt x="77876" y="570545"/>
                </a:lnTo>
                <a:lnTo>
                  <a:pt x="87781" y="578629"/>
                </a:lnTo>
                <a:lnTo>
                  <a:pt x="130177" y="604973"/>
                </a:lnTo>
                <a:lnTo>
                  <a:pt x="177725" y="621719"/>
                </a:lnTo>
                <a:lnTo>
                  <a:pt x="217334" y="627973"/>
                </a:lnTo>
                <a:lnTo>
                  <a:pt x="245843" y="629137"/>
                </a:lnTo>
                <a:lnTo>
                  <a:pt x="259343" y="628426"/>
                </a:lnTo>
                <a:lnTo>
                  <a:pt x="297630" y="621963"/>
                </a:lnTo>
                <a:lnTo>
                  <a:pt x="344089" y="602601"/>
                </a:lnTo>
                <a:lnTo>
                  <a:pt x="349121" y="599428"/>
                </a:lnTo>
                <a:lnTo>
                  <a:pt x="229522" y="599428"/>
                </a:lnTo>
                <a:lnTo>
                  <a:pt x="217254" y="598290"/>
                </a:lnTo>
                <a:lnTo>
                  <a:pt x="169864" y="585426"/>
                </a:lnTo>
                <a:lnTo>
                  <a:pt x="146956" y="573800"/>
                </a:lnTo>
                <a:lnTo>
                  <a:pt x="141814" y="570545"/>
                </a:lnTo>
                <a:close/>
              </a:path>
              <a:path w="3532504" h="629285">
                <a:moveTo>
                  <a:pt x="29463" y="390597"/>
                </a:moveTo>
                <a:lnTo>
                  <a:pt x="0" y="390597"/>
                </a:lnTo>
                <a:lnTo>
                  <a:pt x="0" y="625166"/>
                </a:lnTo>
                <a:lnTo>
                  <a:pt x="29463" y="625166"/>
                </a:lnTo>
                <a:lnTo>
                  <a:pt x="77876" y="570545"/>
                </a:lnTo>
                <a:lnTo>
                  <a:pt x="141814" y="570545"/>
                </a:lnTo>
                <a:lnTo>
                  <a:pt x="101997" y="539481"/>
                </a:lnTo>
                <a:lnTo>
                  <a:pt x="71303" y="501814"/>
                </a:lnTo>
                <a:lnTo>
                  <a:pt x="48023" y="456901"/>
                </a:lnTo>
                <a:lnTo>
                  <a:pt x="35482" y="418480"/>
                </a:lnTo>
                <a:lnTo>
                  <a:pt x="32238" y="404766"/>
                </a:lnTo>
                <a:lnTo>
                  <a:pt x="29463" y="390597"/>
                </a:lnTo>
                <a:close/>
              </a:path>
              <a:path w="3532504" h="629285">
                <a:moveTo>
                  <a:pt x="180159" y="0"/>
                </a:moveTo>
                <a:lnTo>
                  <a:pt x="141945" y="5124"/>
                </a:lnTo>
                <a:lnTo>
                  <a:pt x="95468" y="23830"/>
                </a:lnTo>
                <a:lnTo>
                  <a:pt x="63031" y="47722"/>
                </a:lnTo>
                <a:lnTo>
                  <a:pt x="37948" y="76485"/>
                </a:lnTo>
                <a:lnTo>
                  <a:pt x="17371" y="120795"/>
                </a:lnTo>
                <a:lnTo>
                  <a:pt x="9723" y="160815"/>
                </a:lnTo>
                <a:lnTo>
                  <a:pt x="8464" y="192771"/>
                </a:lnTo>
                <a:lnTo>
                  <a:pt x="9434" y="204845"/>
                </a:lnTo>
                <a:lnTo>
                  <a:pt x="18534" y="242348"/>
                </a:lnTo>
                <a:lnTo>
                  <a:pt x="45367" y="285489"/>
                </a:lnTo>
                <a:lnTo>
                  <a:pt x="81400" y="314072"/>
                </a:lnTo>
                <a:lnTo>
                  <a:pt x="124400" y="332389"/>
                </a:lnTo>
                <a:lnTo>
                  <a:pt x="167264" y="345586"/>
                </a:lnTo>
                <a:lnTo>
                  <a:pt x="233751" y="362196"/>
                </a:lnTo>
                <a:lnTo>
                  <a:pt x="248376" y="366033"/>
                </a:lnTo>
                <a:lnTo>
                  <a:pt x="285802" y="376991"/>
                </a:lnTo>
                <a:lnTo>
                  <a:pt x="332293" y="396800"/>
                </a:lnTo>
                <a:lnTo>
                  <a:pt x="368153" y="433432"/>
                </a:lnTo>
                <a:lnTo>
                  <a:pt x="377963" y="484995"/>
                </a:lnTo>
                <a:lnTo>
                  <a:pt x="376484" y="497889"/>
                </a:lnTo>
                <a:lnTo>
                  <a:pt x="356881" y="544497"/>
                </a:lnTo>
                <a:lnTo>
                  <a:pt x="329955" y="572340"/>
                </a:lnTo>
                <a:lnTo>
                  <a:pt x="287756" y="592850"/>
                </a:lnTo>
                <a:lnTo>
                  <a:pt x="245893" y="599099"/>
                </a:lnTo>
                <a:lnTo>
                  <a:pt x="229522" y="599428"/>
                </a:lnTo>
                <a:lnTo>
                  <a:pt x="349121" y="599428"/>
                </a:lnTo>
                <a:lnTo>
                  <a:pt x="386214" y="569967"/>
                </a:lnTo>
                <a:lnTo>
                  <a:pt x="409618" y="539481"/>
                </a:lnTo>
                <a:lnTo>
                  <a:pt x="429307" y="492793"/>
                </a:lnTo>
                <a:lnTo>
                  <a:pt x="435453" y="453151"/>
                </a:lnTo>
                <a:lnTo>
                  <a:pt x="435862" y="439041"/>
                </a:lnTo>
                <a:lnTo>
                  <a:pt x="435407" y="426313"/>
                </a:lnTo>
                <a:lnTo>
                  <a:pt x="424149" y="377779"/>
                </a:lnTo>
                <a:lnTo>
                  <a:pt x="404731" y="343712"/>
                </a:lnTo>
                <a:lnTo>
                  <a:pt x="366292" y="309828"/>
                </a:lnTo>
                <a:lnTo>
                  <a:pt x="329857" y="291462"/>
                </a:lnTo>
                <a:lnTo>
                  <a:pt x="285170" y="276541"/>
                </a:lnTo>
                <a:lnTo>
                  <a:pt x="241753" y="265124"/>
                </a:lnTo>
                <a:lnTo>
                  <a:pt x="191567" y="253672"/>
                </a:lnTo>
                <a:lnTo>
                  <a:pt x="176604" y="250028"/>
                </a:lnTo>
                <a:lnTo>
                  <a:pt x="139138" y="239076"/>
                </a:lnTo>
                <a:lnTo>
                  <a:pt x="101043" y="220533"/>
                </a:lnTo>
                <a:lnTo>
                  <a:pt x="71036" y="183734"/>
                </a:lnTo>
                <a:lnTo>
                  <a:pt x="63635" y="130272"/>
                </a:lnTo>
                <a:lnTo>
                  <a:pt x="65738" y="117664"/>
                </a:lnTo>
                <a:lnTo>
                  <a:pt x="89247" y="72383"/>
                </a:lnTo>
                <a:lnTo>
                  <a:pt x="127781" y="43399"/>
                </a:lnTo>
                <a:lnTo>
                  <a:pt x="165091" y="33376"/>
                </a:lnTo>
                <a:lnTo>
                  <a:pt x="196167" y="31618"/>
                </a:lnTo>
                <a:lnTo>
                  <a:pt x="297035" y="31618"/>
                </a:lnTo>
                <a:lnTo>
                  <a:pt x="290372" y="27519"/>
                </a:lnTo>
                <a:lnTo>
                  <a:pt x="245506" y="7688"/>
                </a:lnTo>
                <a:lnTo>
                  <a:pt x="195394" y="241"/>
                </a:lnTo>
                <a:lnTo>
                  <a:pt x="180159" y="0"/>
                </a:lnTo>
                <a:close/>
              </a:path>
              <a:path w="3532504" h="629285">
                <a:moveTo>
                  <a:pt x="297035" y="31618"/>
                </a:moveTo>
                <a:lnTo>
                  <a:pt x="196167" y="31618"/>
                </a:lnTo>
                <a:lnTo>
                  <a:pt x="208991" y="32874"/>
                </a:lnTo>
                <a:lnTo>
                  <a:pt x="221506" y="35108"/>
                </a:lnTo>
                <a:lnTo>
                  <a:pt x="268565" y="53912"/>
                </a:lnTo>
                <a:lnTo>
                  <a:pt x="300844" y="78505"/>
                </a:lnTo>
                <a:lnTo>
                  <a:pt x="328878" y="112386"/>
                </a:lnTo>
                <a:lnTo>
                  <a:pt x="352353" y="156528"/>
                </a:lnTo>
                <a:lnTo>
                  <a:pt x="366967" y="196367"/>
                </a:lnTo>
                <a:lnTo>
                  <a:pt x="375284" y="226132"/>
                </a:lnTo>
                <a:lnTo>
                  <a:pt x="402335" y="226132"/>
                </a:lnTo>
                <a:lnTo>
                  <a:pt x="400500" y="58365"/>
                </a:lnTo>
                <a:lnTo>
                  <a:pt x="333120" y="58365"/>
                </a:lnTo>
                <a:lnTo>
                  <a:pt x="332122" y="57509"/>
                </a:lnTo>
                <a:lnTo>
                  <a:pt x="321794" y="49022"/>
                </a:lnTo>
                <a:lnTo>
                  <a:pt x="311454" y="41220"/>
                </a:lnTo>
                <a:lnTo>
                  <a:pt x="301011" y="34064"/>
                </a:lnTo>
                <a:lnTo>
                  <a:pt x="297035" y="31618"/>
                </a:lnTo>
                <a:close/>
              </a:path>
              <a:path w="3532504" h="629285">
                <a:moveTo>
                  <a:pt x="399922" y="5533"/>
                </a:moveTo>
                <a:lnTo>
                  <a:pt x="369950" y="5533"/>
                </a:lnTo>
                <a:lnTo>
                  <a:pt x="333120" y="58365"/>
                </a:lnTo>
                <a:lnTo>
                  <a:pt x="400500" y="58365"/>
                </a:lnTo>
                <a:lnTo>
                  <a:pt x="399922" y="5533"/>
                </a:lnTo>
                <a:close/>
              </a:path>
              <a:path w="3532504" h="629285">
                <a:moveTo>
                  <a:pt x="843584" y="39735"/>
                </a:moveTo>
                <a:lnTo>
                  <a:pt x="680180" y="39735"/>
                </a:lnTo>
                <a:lnTo>
                  <a:pt x="693422" y="42284"/>
                </a:lnTo>
                <a:lnTo>
                  <a:pt x="702961" y="47458"/>
                </a:lnTo>
                <a:lnTo>
                  <a:pt x="709981" y="57360"/>
                </a:lnTo>
                <a:lnTo>
                  <a:pt x="712342" y="71065"/>
                </a:lnTo>
                <a:lnTo>
                  <a:pt x="712342" y="569413"/>
                </a:lnTo>
                <a:lnTo>
                  <a:pt x="709802" y="575509"/>
                </a:lnTo>
                <a:lnTo>
                  <a:pt x="704976" y="580208"/>
                </a:lnTo>
                <a:lnTo>
                  <a:pt x="700024" y="584780"/>
                </a:lnTo>
                <a:lnTo>
                  <a:pt x="692912" y="587066"/>
                </a:lnTo>
                <a:lnTo>
                  <a:pt x="614044" y="587066"/>
                </a:lnTo>
                <a:lnTo>
                  <a:pt x="614044" y="617800"/>
                </a:lnTo>
                <a:lnTo>
                  <a:pt x="895223" y="617800"/>
                </a:lnTo>
                <a:lnTo>
                  <a:pt x="895223" y="587066"/>
                </a:lnTo>
                <a:lnTo>
                  <a:pt x="829543" y="586960"/>
                </a:lnTo>
                <a:lnTo>
                  <a:pt x="815689" y="584898"/>
                </a:lnTo>
                <a:lnTo>
                  <a:pt x="806068" y="580208"/>
                </a:lnTo>
                <a:lnTo>
                  <a:pt x="800353" y="575509"/>
                </a:lnTo>
                <a:lnTo>
                  <a:pt x="797432" y="568270"/>
                </a:lnTo>
                <a:lnTo>
                  <a:pt x="797631" y="69359"/>
                </a:lnTo>
                <a:lnTo>
                  <a:pt x="800566" y="56397"/>
                </a:lnTo>
                <a:lnTo>
                  <a:pt x="807464" y="46635"/>
                </a:lnTo>
                <a:lnTo>
                  <a:pt x="815444" y="42665"/>
                </a:lnTo>
                <a:lnTo>
                  <a:pt x="827884" y="40314"/>
                </a:lnTo>
                <a:lnTo>
                  <a:pt x="843584" y="39735"/>
                </a:lnTo>
                <a:close/>
              </a:path>
              <a:path w="3532504" h="629285">
                <a:moveTo>
                  <a:pt x="1001267" y="12518"/>
                </a:moveTo>
                <a:lnTo>
                  <a:pt x="509650" y="12518"/>
                </a:lnTo>
                <a:lnTo>
                  <a:pt x="496569" y="241245"/>
                </a:lnTo>
                <a:lnTo>
                  <a:pt x="527913" y="232091"/>
                </a:lnTo>
                <a:lnTo>
                  <a:pt x="530443" y="217011"/>
                </a:lnTo>
                <a:lnTo>
                  <a:pt x="533307" y="202201"/>
                </a:lnTo>
                <a:lnTo>
                  <a:pt x="543210" y="162966"/>
                </a:lnTo>
                <a:lnTo>
                  <a:pt x="560849" y="118115"/>
                </a:lnTo>
                <a:lnTo>
                  <a:pt x="586622" y="79275"/>
                </a:lnTo>
                <a:lnTo>
                  <a:pt x="616420" y="55055"/>
                </a:lnTo>
                <a:lnTo>
                  <a:pt x="665770" y="40277"/>
                </a:lnTo>
                <a:lnTo>
                  <a:pt x="680180" y="39735"/>
                </a:lnTo>
                <a:lnTo>
                  <a:pt x="843584" y="39735"/>
                </a:lnTo>
                <a:lnTo>
                  <a:pt x="846151" y="39641"/>
                </a:lnTo>
                <a:lnTo>
                  <a:pt x="1002668" y="39641"/>
                </a:lnTo>
                <a:lnTo>
                  <a:pt x="1001267" y="12518"/>
                </a:lnTo>
                <a:close/>
              </a:path>
              <a:path w="3532504" h="629285">
                <a:moveTo>
                  <a:pt x="1002668" y="39641"/>
                </a:moveTo>
                <a:lnTo>
                  <a:pt x="846151" y="39641"/>
                </a:lnTo>
                <a:lnTo>
                  <a:pt x="857672" y="40811"/>
                </a:lnTo>
                <a:lnTo>
                  <a:pt x="868726" y="43031"/>
                </a:lnTo>
                <a:lnTo>
                  <a:pt x="908261" y="62403"/>
                </a:lnTo>
                <a:lnTo>
                  <a:pt x="940295" y="98559"/>
                </a:lnTo>
                <a:lnTo>
                  <a:pt x="959392" y="136687"/>
                </a:lnTo>
                <a:lnTo>
                  <a:pt x="974257" y="184250"/>
                </a:lnTo>
                <a:lnTo>
                  <a:pt x="984885" y="241245"/>
                </a:lnTo>
                <a:lnTo>
                  <a:pt x="1013078" y="241245"/>
                </a:lnTo>
                <a:lnTo>
                  <a:pt x="1002668" y="39641"/>
                </a:lnTo>
                <a:close/>
              </a:path>
              <a:path w="3532504" h="629285">
                <a:moveTo>
                  <a:pt x="1596136" y="392248"/>
                </a:moveTo>
                <a:lnTo>
                  <a:pt x="1566672" y="392248"/>
                </a:lnTo>
                <a:lnTo>
                  <a:pt x="1564024" y="411249"/>
                </a:lnTo>
                <a:lnTo>
                  <a:pt x="1560732" y="429274"/>
                </a:lnTo>
                <a:lnTo>
                  <a:pt x="1546977" y="477499"/>
                </a:lnTo>
                <a:lnTo>
                  <a:pt x="1527405" y="516950"/>
                </a:lnTo>
                <a:lnTo>
                  <a:pt x="1502015" y="547630"/>
                </a:lnTo>
                <a:lnTo>
                  <a:pt x="1470803" y="569541"/>
                </a:lnTo>
                <a:lnTo>
                  <a:pt x="1433766" y="582686"/>
                </a:lnTo>
                <a:lnTo>
                  <a:pt x="1390903" y="587066"/>
                </a:lnTo>
                <a:lnTo>
                  <a:pt x="1086992" y="587066"/>
                </a:lnTo>
                <a:lnTo>
                  <a:pt x="1086992" y="617800"/>
                </a:lnTo>
                <a:lnTo>
                  <a:pt x="1585976" y="617800"/>
                </a:lnTo>
                <a:lnTo>
                  <a:pt x="1596136" y="392248"/>
                </a:lnTo>
                <a:close/>
              </a:path>
              <a:path w="3532504" h="629285">
                <a:moveTo>
                  <a:pt x="1566672" y="12518"/>
                </a:moveTo>
                <a:lnTo>
                  <a:pt x="1086992" y="12518"/>
                </a:lnTo>
                <a:lnTo>
                  <a:pt x="1086992" y="43125"/>
                </a:lnTo>
                <a:lnTo>
                  <a:pt x="1140065" y="43203"/>
                </a:lnTo>
                <a:lnTo>
                  <a:pt x="1153832" y="45518"/>
                </a:lnTo>
                <a:lnTo>
                  <a:pt x="1163574" y="50999"/>
                </a:lnTo>
                <a:lnTo>
                  <a:pt x="1169289" y="56079"/>
                </a:lnTo>
                <a:lnTo>
                  <a:pt x="1172210" y="64080"/>
                </a:lnTo>
                <a:lnTo>
                  <a:pt x="1171647" y="561096"/>
                </a:lnTo>
                <a:lnTo>
                  <a:pt x="1167049" y="571922"/>
                </a:lnTo>
                <a:lnTo>
                  <a:pt x="1155925" y="582634"/>
                </a:lnTo>
                <a:lnTo>
                  <a:pt x="1144074" y="585958"/>
                </a:lnTo>
                <a:lnTo>
                  <a:pt x="1128394" y="587066"/>
                </a:lnTo>
                <a:lnTo>
                  <a:pt x="1390903" y="587066"/>
                </a:lnTo>
                <a:lnTo>
                  <a:pt x="1291318" y="586905"/>
                </a:lnTo>
                <a:lnTo>
                  <a:pt x="1259331" y="568778"/>
                </a:lnTo>
                <a:lnTo>
                  <a:pt x="1259331" y="319477"/>
                </a:lnTo>
                <a:lnTo>
                  <a:pt x="1434973" y="319477"/>
                </a:lnTo>
                <a:lnTo>
                  <a:pt x="1434973" y="290394"/>
                </a:lnTo>
                <a:lnTo>
                  <a:pt x="1259331" y="290394"/>
                </a:lnTo>
                <a:lnTo>
                  <a:pt x="1259331" y="64080"/>
                </a:lnTo>
                <a:lnTo>
                  <a:pt x="1261744" y="56079"/>
                </a:lnTo>
                <a:lnTo>
                  <a:pt x="1266698" y="50999"/>
                </a:lnTo>
                <a:lnTo>
                  <a:pt x="1271651" y="45792"/>
                </a:lnTo>
                <a:lnTo>
                  <a:pt x="1278763" y="43125"/>
                </a:lnTo>
                <a:lnTo>
                  <a:pt x="1568385" y="43125"/>
                </a:lnTo>
                <a:lnTo>
                  <a:pt x="1566672" y="12518"/>
                </a:lnTo>
                <a:close/>
              </a:path>
              <a:path w="3532504" h="629285">
                <a:moveTo>
                  <a:pt x="1434973" y="319477"/>
                </a:moveTo>
                <a:lnTo>
                  <a:pt x="1259331" y="319477"/>
                </a:lnTo>
                <a:lnTo>
                  <a:pt x="1309917" y="319516"/>
                </a:lnTo>
                <a:lnTo>
                  <a:pt x="1323787" y="320647"/>
                </a:lnTo>
                <a:lnTo>
                  <a:pt x="1359764" y="333687"/>
                </a:lnTo>
                <a:lnTo>
                  <a:pt x="1390510" y="368143"/>
                </a:lnTo>
                <a:lnTo>
                  <a:pt x="1404176" y="417389"/>
                </a:lnTo>
                <a:lnTo>
                  <a:pt x="1406652" y="449144"/>
                </a:lnTo>
                <a:lnTo>
                  <a:pt x="1434973" y="449144"/>
                </a:lnTo>
                <a:lnTo>
                  <a:pt x="1434973" y="319477"/>
                </a:lnTo>
                <a:close/>
              </a:path>
              <a:path w="3532504" h="629285">
                <a:moveTo>
                  <a:pt x="1434973" y="168855"/>
                </a:moveTo>
                <a:lnTo>
                  <a:pt x="1406458" y="173493"/>
                </a:lnTo>
                <a:lnTo>
                  <a:pt x="1405367" y="187622"/>
                </a:lnTo>
                <a:lnTo>
                  <a:pt x="1403487" y="200941"/>
                </a:lnTo>
                <a:lnTo>
                  <a:pt x="1386468" y="247712"/>
                </a:lnTo>
                <a:lnTo>
                  <a:pt x="1361006" y="276240"/>
                </a:lnTo>
                <a:lnTo>
                  <a:pt x="1325022" y="289506"/>
                </a:lnTo>
                <a:lnTo>
                  <a:pt x="1311148" y="290394"/>
                </a:lnTo>
                <a:lnTo>
                  <a:pt x="1434973" y="290394"/>
                </a:lnTo>
                <a:lnTo>
                  <a:pt x="1434973" y="168855"/>
                </a:lnTo>
                <a:close/>
              </a:path>
              <a:path w="3532504" h="629285">
                <a:moveTo>
                  <a:pt x="1568385" y="43125"/>
                </a:moveTo>
                <a:lnTo>
                  <a:pt x="1278763" y="43125"/>
                </a:lnTo>
                <a:lnTo>
                  <a:pt x="1408563" y="43134"/>
                </a:lnTo>
                <a:lnTo>
                  <a:pt x="1422153" y="43863"/>
                </a:lnTo>
                <a:lnTo>
                  <a:pt x="1459316" y="53387"/>
                </a:lnTo>
                <a:lnTo>
                  <a:pt x="1491612" y="74559"/>
                </a:lnTo>
                <a:lnTo>
                  <a:pt x="1518405" y="109710"/>
                </a:lnTo>
                <a:lnTo>
                  <a:pt x="1536948" y="156070"/>
                </a:lnTo>
                <a:lnTo>
                  <a:pt x="1547774" y="200229"/>
                </a:lnTo>
                <a:lnTo>
                  <a:pt x="1550797" y="216734"/>
                </a:lnTo>
                <a:lnTo>
                  <a:pt x="1578102" y="216734"/>
                </a:lnTo>
                <a:lnTo>
                  <a:pt x="1568385" y="43125"/>
                </a:lnTo>
                <a:close/>
              </a:path>
              <a:path w="3532504" h="629285">
                <a:moveTo>
                  <a:pt x="1968118" y="12518"/>
                </a:moveTo>
                <a:lnTo>
                  <a:pt x="1669541" y="12518"/>
                </a:lnTo>
                <a:lnTo>
                  <a:pt x="1669541" y="43125"/>
                </a:lnTo>
                <a:lnTo>
                  <a:pt x="1721668" y="43268"/>
                </a:lnTo>
                <a:lnTo>
                  <a:pt x="1736002" y="44733"/>
                </a:lnTo>
                <a:lnTo>
                  <a:pt x="1747638" y="48002"/>
                </a:lnTo>
                <a:lnTo>
                  <a:pt x="1756889" y="53346"/>
                </a:lnTo>
                <a:lnTo>
                  <a:pt x="1763197" y="63649"/>
                </a:lnTo>
                <a:lnTo>
                  <a:pt x="1765300" y="77923"/>
                </a:lnTo>
                <a:lnTo>
                  <a:pt x="1765300" y="568651"/>
                </a:lnTo>
                <a:lnTo>
                  <a:pt x="1762505" y="575128"/>
                </a:lnTo>
                <a:lnTo>
                  <a:pt x="1755592" y="580982"/>
                </a:lnTo>
                <a:lnTo>
                  <a:pt x="1745056" y="585533"/>
                </a:lnTo>
                <a:lnTo>
                  <a:pt x="1730375" y="587066"/>
                </a:lnTo>
                <a:lnTo>
                  <a:pt x="1669541" y="587066"/>
                </a:lnTo>
                <a:lnTo>
                  <a:pt x="1669541" y="617800"/>
                </a:lnTo>
                <a:lnTo>
                  <a:pt x="1960499" y="617800"/>
                </a:lnTo>
                <a:lnTo>
                  <a:pt x="1960499" y="587066"/>
                </a:lnTo>
                <a:lnTo>
                  <a:pt x="1882844" y="586481"/>
                </a:lnTo>
                <a:lnTo>
                  <a:pt x="1870579" y="583068"/>
                </a:lnTo>
                <a:lnTo>
                  <a:pt x="1859989" y="576239"/>
                </a:lnTo>
                <a:lnTo>
                  <a:pt x="1854396" y="566079"/>
                </a:lnTo>
                <a:lnTo>
                  <a:pt x="1852549" y="551506"/>
                </a:lnTo>
                <a:lnTo>
                  <a:pt x="1852549" y="344750"/>
                </a:lnTo>
                <a:lnTo>
                  <a:pt x="1963662" y="344736"/>
                </a:lnTo>
                <a:lnTo>
                  <a:pt x="1977349" y="344345"/>
                </a:lnTo>
                <a:lnTo>
                  <a:pt x="2016637" y="339910"/>
                </a:lnTo>
                <a:lnTo>
                  <a:pt x="2065297" y="326045"/>
                </a:lnTo>
                <a:lnTo>
                  <a:pt x="2089371" y="314905"/>
                </a:lnTo>
                <a:lnTo>
                  <a:pt x="1852549" y="314905"/>
                </a:lnTo>
                <a:lnTo>
                  <a:pt x="1853655" y="66587"/>
                </a:lnTo>
                <a:lnTo>
                  <a:pt x="1889263" y="41053"/>
                </a:lnTo>
                <a:lnTo>
                  <a:pt x="1922911" y="39443"/>
                </a:lnTo>
                <a:lnTo>
                  <a:pt x="2094937" y="39443"/>
                </a:lnTo>
                <a:lnTo>
                  <a:pt x="2087597" y="35580"/>
                </a:lnTo>
                <a:lnTo>
                  <a:pt x="2040450" y="19630"/>
                </a:lnTo>
                <a:lnTo>
                  <a:pt x="1998832" y="13656"/>
                </a:lnTo>
                <a:lnTo>
                  <a:pt x="1983772" y="12803"/>
                </a:lnTo>
                <a:lnTo>
                  <a:pt x="1968118" y="12518"/>
                </a:lnTo>
                <a:close/>
              </a:path>
              <a:path w="3532504" h="629285">
                <a:moveTo>
                  <a:pt x="2094937" y="39443"/>
                </a:moveTo>
                <a:lnTo>
                  <a:pt x="1922911" y="39443"/>
                </a:lnTo>
                <a:lnTo>
                  <a:pt x="1939312" y="39682"/>
                </a:lnTo>
                <a:lnTo>
                  <a:pt x="1954548" y="40357"/>
                </a:lnTo>
                <a:lnTo>
                  <a:pt x="1993566" y="45117"/>
                </a:lnTo>
                <a:lnTo>
                  <a:pt x="2033945" y="60246"/>
                </a:lnTo>
                <a:lnTo>
                  <a:pt x="2068457" y="99037"/>
                </a:lnTo>
                <a:lnTo>
                  <a:pt x="2080182" y="145275"/>
                </a:lnTo>
                <a:lnTo>
                  <a:pt x="2081656" y="175679"/>
                </a:lnTo>
                <a:lnTo>
                  <a:pt x="2081197" y="191675"/>
                </a:lnTo>
                <a:lnTo>
                  <a:pt x="2074627" y="233587"/>
                </a:lnTo>
                <a:lnTo>
                  <a:pt x="2053163" y="275765"/>
                </a:lnTo>
                <a:lnTo>
                  <a:pt x="2017708" y="301163"/>
                </a:lnTo>
                <a:lnTo>
                  <a:pt x="1980773" y="311474"/>
                </a:lnTo>
                <a:lnTo>
                  <a:pt x="1934590" y="314905"/>
                </a:lnTo>
                <a:lnTo>
                  <a:pt x="2089371" y="314905"/>
                </a:lnTo>
                <a:lnTo>
                  <a:pt x="2131719" y="287019"/>
                </a:lnTo>
                <a:lnTo>
                  <a:pt x="2159911" y="250182"/>
                </a:lnTo>
                <a:lnTo>
                  <a:pt x="2171689" y="213277"/>
                </a:lnTo>
                <a:lnTo>
                  <a:pt x="2175424" y="166616"/>
                </a:lnTo>
                <a:lnTo>
                  <a:pt x="2174170" y="153608"/>
                </a:lnTo>
                <a:lnTo>
                  <a:pt x="2159364" y="105720"/>
                </a:lnTo>
                <a:lnTo>
                  <a:pt x="2137175" y="73544"/>
                </a:lnTo>
                <a:lnTo>
                  <a:pt x="2107581" y="46984"/>
                </a:lnTo>
                <a:lnTo>
                  <a:pt x="2097889" y="40996"/>
                </a:lnTo>
                <a:lnTo>
                  <a:pt x="2094937" y="39443"/>
                </a:lnTo>
                <a:close/>
              </a:path>
              <a:path w="3532504" h="629285">
                <a:moveTo>
                  <a:pt x="2550414" y="446731"/>
                </a:moveTo>
                <a:lnTo>
                  <a:pt x="2498725" y="446731"/>
                </a:lnTo>
                <a:lnTo>
                  <a:pt x="2462784" y="617800"/>
                </a:lnTo>
                <a:lnTo>
                  <a:pt x="2515616" y="617800"/>
                </a:lnTo>
                <a:lnTo>
                  <a:pt x="2550414" y="446731"/>
                </a:lnTo>
                <a:close/>
              </a:path>
              <a:path w="3532504" h="629285">
                <a:moveTo>
                  <a:pt x="2752471" y="446731"/>
                </a:moveTo>
                <a:lnTo>
                  <a:pt x="2699385" y="446731"/>
                </a:lnTo>
                <a:lnTo>
                  <a:pt x="2663825" y="617800"/>
                </a:lnTo>
                <a:lnTo>
                  <a:pt x="2716149" y="617800"/>
                </a:lnTo>
                <a:lnTo>
                  <a:pt x="2752471" y="446731"/>
                </a:lnTo>
                <a:close/>
              </a:path>
              <a:path w="3532504" h="629285">
                <a:moveTo>
                  <a:pt x="2888488" y="393518"/>
                </a:moveTo>
                <a:lnTo>
                  <a:pt x="2415793" y="393518"/>
                </a:lnTo>
                <a:lnTo>
                  <a:pt x="2415793" y="446731"/>
                </a:lnTo>
                <a:lnTo>
                  <a:pt x="2888488" y="446731"/>
                </a:lnTo>
                <a:lnTo>
                  <a:pt x="2888488" y="393518"/>
                </a:lnTo>
                <a:close/>
              </a:path>
              <a:path w="3532504" h="629285">
                <a:moveTo>
                  <a:pt x="2594102" y="236800"/>
                </a:moveTo>
                <a:lnTo>
                  <a:pt x="2542666" y="236800"/>
                </a:lnTo>
                <a:lnTo>
                  <a:pt x="2509901" y="393518"/>
                </a:lnTo>
                <a:lnTo>
                  <a:pt x="2561463" y="393518"/>
                </a:lnTo>
                <a:lnTo>
                  <a:pt x="2594102" y="236800"/>
                </a:lnTo>
                <a:close/>
              </a:path>
              <a:path w="3532504" h="629285">
                <a:moveTo>
                  <a:pt x="2795269" y="236800"/>
                </a:moveTo>
                <a:lnTo>
                  <a:pt x="2743200" y="236800"/>
                </a:lnTo>
                <a:lnTo>
                  <a:pt x="2710561" y="393518"/>
                </a:lnTo>
                <a:lnTo>
                  <a:pt x="2762757" y="393518"/>
                </a:lnTo>
                <a:lnTo>
                  <a:pt x="2795269" y="236800"/>
                </a:lnTo>
                <a:close/>
              </a:path>
              <a:path w="3532504" h="629285">
                <a:moveTo>
                  <a:pt x="2888488" y="183968"/>
                </a:moveTo>
                <a:lnTo>
                  <a:pt x="2415793" y="183968"/>
                </a:lnTo>
                <a:lnTo>
                  <a:pt x="2415793" y="236800"/>
                </a:lnTo>
                <a:lnTo>
                  <a:pt x="2888488" y="236800"/>
                </a:lnTo>
                <a:lnTo>
                  <a:pt x="2888488" y="183968"/>
                </a:lnTo>
                <a:close/>
              </a:path>
              <a:path w="3532504" h="629285">
                <a:moveTo>
                  <a:pt x="2641727" y="12518"/>
                </a:moveTo>
                <a:lnTo>
                  <a:pt x="2589784" y="12518"/>
                </a:lnTo>
                <a:lnTo>
                  <a:pt x="2553842" y="183968"/>
                </a:lnTo>
                <a:lnTo>
                  <a:pt x="2606040" y="183968"/>
                </a:lnTo>
                <a:lnTo>
                  <a:pt x="2641727" y="12518"/>
                </a:lnTo>
                <a:close/>
              </a:path>
              <a:path w="3532504" h="629285">
                <a:moveTo>
                  <a:pt x="2841752" y="12518"/>
                </a:moveTo>
                <a:lnTo>
                  <a:pt x="2789809" y="12518"/>
                </a:lnTo>
                <a:lnTo>
                  <a:pt x="2752471" y="183968"/>
                </a:lnTo>
                <a:lnTo>
                  <a:pt x="2805429" y="183968"/>
                </a:lnTo>
                <a:lnTo>
                  <a:pt x="2841752" y="12518"/>
                </a:lnTo>
                <a:close/>
              </a:path>
              <a:path w="3532504" h="629285">
                <a:moveTo>
                  <a:pt x="3415538" y="50110"/>
                </a:moveTo>
                <a:lnTo>
                  <a:pt x="3392163" y="53277"/>
                </a:lnTo>
                <a:lnTo>
                  <a:pt x="3382321" y="59732"/>
                </a:lnTo>
                <a:lnTo>
                  <a:pt x="3371916" y="65823"/>
                </a:lnTo>
                <a:lnTo>
                  <a:pt x="3336597" y="82157"/>
                </a:lnTo>
                <a:lnTo>
                  <a:pt x="3290761" y="96049"/>
                </a:lnTo>
                <a:lnTo>
                  <a:pt x="3252101" y="103641"/>
                </a:lnTo>
                <a:lnTo>
                  <a:pt x="3222879" y="107895"/>
                </a:lnTo>
                <a:lnTo>
                  <a:pt x="3222879" y="136089"/>
                </a:lnTo>
                <a:lnTo>
                  <a:pt x="3313755" y="136090"/>
                </a:lnTo>
                <a:lnTo>
                  <a:pt x="3347212" y="156409"/>
                </a:lnTo>
                <a:lnTo>
                  <a:pt x="3347212" y="164283"/>
                </a:lnTo>
                <a:lnTo>
                  <a:pt x="3346375" y="558813"/>
                </a:lnTo>
                <a:lnTo>
                  <a:pt x="3305429" y="587066"/>
                </a:lnTo>
                <a:lnTo>
                  <a:pt x="3237611" y="587066"/>
                </a:lnTo>
                <a:lnTo>
                  <a:pt x="3237611" y="617800"/>
                </a:lnTo>
                <a:lnTo>
                  <a:pt x="3532251" y="617800"/>
                </a:lnTo>
                <a:lnTo>
                  <a:pt x="3532251" y="587066"/>
                </a:lnTo>
                <a:lnTo>
                  <a:pt x="3447416" y="586847"/>
                </a:lnTo>
                <a:lnTo>
                  <a:pt x="3434639" y="584213"/>
                </a:lnTo>
                <a:lnTo>
                  <a:pt x="3423792" y="578557"/>
                </a:lnTo>
                <a:lnTo>
                  <a:pt x="3418331" y="574366"/>
                </a:lnTo>
                <a:lnTo>
                  <a:pt x="3415538" y="568524"/>
                </a:lnTo>
                <a:lnTo>
                  <a:pt x="3415538" y="501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82408" y="3662679"/>
            <a:ext cx="5420804" cy="5749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614284" y="2795757"/>
            <a:ext cx="2524125" cy="1320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0000"/>
              </a:lnSpc>
            </a:pPr>
            <a:r>
              <a:rPr sz="28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CONNEC</a:t>
            </a:r>
            <a:r>
              <a:rPr sz="28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sz="2800" spc="2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WITH </a:t>
            </a:r>
            <a:r>
              <a:rPr sz="2800" spc="-105" dirty="0">
                <a:solidFill>
                  <a:srgbClr val="FFFFFF"/>
                </a:solidFill>
                <a:latin typeface="Franklin Gothic Book"/>
                <a:cs typeface="Franklin Gothic Book"/>
              </a:rPr>
              <a:t>Y</a:t>
            </a:r>
            <a:r>
              <a:rPr sz="28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OUR</a:t>
            </a:r>
            <a:r>
              <a:rPr sz="28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800" spc="-80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28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CADEMIC </a:t>
            </a:r>
            <a:r>
              <a:rPr sz="28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2800" spc="-65" dirty="0">
                <a:solidFill>
                  <a:srgbClr val="FFFFFF"/>
                </a:solidFill>
                <a:latin typeface="Franklin Gothic Book"/>
                <a:cs typeface="Franklin Gothic Book"/>
              </a:rPr>
              <a:t>D</a:t>
            </a:r>
            <a:r>
              <a:rPr sz="28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VISOR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990588" y="1577339"/>
            <a:ext cx="64135" cy="3703320"/>
          </a:xfrm>
          <a:custGeom>
            <a:avLst/>
            <a:gdLst/>
            <a:ahLst/>
            <a:cxnLst/>
            <a:rect l="l" t="t" r="r" b="b"/>
            <a:pathLst>
              <a:path w="64134" h="3703320">
                <a:moveTo>
                  <a:pt x="0" y="3703320"/>
                </a:moveTo>
                <a:lnTo>
                  <a:pt x="64007" y="3703320"/>
                </a:lnTo>
                <a:lnTo>
                  <a:pt x="64007" y="0"/>
                </a:lnTo>
                <a:lnTo>
                  <a:pt x="0" y="0"/>
                </a:lnTo>
                <a:lnTo>
                  <a:pt x="0" y="3703320"/>
                </a:lnTo>
                <a:close/>
              </a:path>
            </a:pathLst>
          </a:custGeom>
          <a:solidFill>
            <a:srgbClr val="75AB93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6531" y="457200"/>
            <a:ext cx="3703320" cy="94615"/>
          </a:xfrm>
          <a:custGeom>
            <a:avLst/>
            <a:gdLst/>
            <a:ahLst/>
            <a:cxnLst/>
            <a:rect l="l" t="t" r="r" b="b"/>
            <a:pathLst>
              <a:path w="3703320" h="94615">
                <a:moveTo>
                  <a:pt x="0" y="94487"/>
                </a:moveTo>
                <a:lnTo>
                  <a:pt x="3703320" y="94487"/>
                </a:lnTo>
                <a:lnTo>
                  <a:pt x="3703320" y="0"/>
                </a:lnTo>
                <a:lnTo>
                  <a:pt x="0" y="0"/>
                </a:lnTo>
                <a:lnTo>
                  <a:pt x="0" y="94487"/>
                </a:lnTo>
                <a:close/>
              </a:path>
            </a:pathLst>
          </a:custGeom>
          <a:solidFill>
            <a:srgbClr val="4652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042147" y="454151"/>
            <a:ext cx="3703320" cy="97790"/>
          </a:xfrm>
          <a:custGeom>
            <a:avLst/>
            <a:gdLst/>
            <a:ahLst/>
            <a:cxnLst/>
            <a:rect l="l" t="t" r="r" b="b"/>
            <a:pathLst>
              <a:path w="3703320" h="97790">
                <a:moveTo>
                  <a:pt x="0" y="97536"/>
                </a:moveTo>
                <a:lnTo>
                  <a:pt x="3703320" y="97536"/>
                </a:lnTo>
                <a:lnTo>
                  <a:pt x="3703320" y="0"/>
                </a:ln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41291" y="457200"/>
            <a:ext cx="3703320" cy="91440"/>
          </a:xfrm>
          <a:custGeom>
            <a:avLst/>
            <a:gdLst/>
            <a:ahLst/>
            <a:cxnLst/>
            <a:rect l="l" t="t" r="r" b="b"/>
            <a:pathLst>
              <a:path w="3703320" h="91440">
                <a:moveTo>
                  <a:pt x="0" y="91439"/>
                </a:moveTo>
                <a:lnTo>
                  <a:pt x="3703319" y="91439"/>
                </a:lnTo>
                <a:lnTo>
                  <a:pt x="3703319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75A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81405" y="707898"/>
            <a:ext cx="3476625" cy="1884045"/>
          </a:xfrm>
          <a:custGeom>
            <a:avLst/>
            <a:gdLst/>
            <a:ahLst/>
            <a:cxnLst/>
            <a:rect l="l" t="t" r="r" b="b"/>
            <a:pathLst>
              <a:path w="3476625" h="1884045">
                <a:moveTo>
                  <a:pt x="3162299" y="0"/>
                </a:moveTo>
                <a:lnTo>
                  <a:pt x="313944" y="0"/>
                </a:lnTo>
                <a:lnTo>
                  <a:pt x="288196" y="1040"/>
                </a:lnTo>
                <a:lnTo>
                  <a:pt x="238501" y="9125"/>
                </a:lnTo>
                <a:lnTo>
                  <a:pt x="191745" y="24675"/>
                </a:lnTo>
                <a:lnTo>
                  <a:pt x="148574" y="47043"/>
                </a:lnTo>
                <a:lnTo>
                  <a:pt x="109635" y="75582"/>
                </a:lnTo>
                <a:lnTo>
                  <a:pt x="75573" y="109645"/>
                </a:lnTo>
                <a:lnTo>
                  <a:pt x="47037" y="148585"/>
                </a:lnTo>
                <a:lnTo>
                  <a:pt x="24672" y="191756"/>
                </a:lnTo>
                <a:lnTo>
                  <a:pt x="9124" y="238509"/>
                </a:lnTo>
                <a:lnTo>
                  <a:pt x="1040" y="288199"/>
                </a:lnTo>
                <a:lnTo>
                  <a:pt x="0" y="313943"/>
                </a:lnTo>
                <a:lnTo>
                  <a:pt x="0" y="1569719"/>
                </a:lnTo>
                <a:lnTo>
                  <a:pt x="4109" y="1620635"/>
                </a:lnTo>
                <a:lnTo>
                  <a:pt x="16005" y="1668938"/>
                </a:lnTo>
                <a:lnTo>
                  <a:pt x="35043" y="1713981"/>
                </a:lnTo>
                <a:lnTo>
                  <a:pt x="60574" y="1755117"/>
                </a:lnTo>
                <a:lnTo>
                  <a:pt x="91954" y="1791700"/>
                </a:lnTo>
                <a:lnTo>
                  <a:pt x="128535" y="1823081"/>
                </a:lnTo>
                <a:lnTo>
                  <a:pt x="169671" y="1848616"/>
                </a:lnTo>
                <a:lnTo>
                  <a:pt x="214715" y="1867655"/>
                </a:lnTo>
                <a:lnTo>
                  <a:pt x="263022" y="1879554"/>
                </a:lnTo>
                <a:lnTo>
                  <a:pt x="313944" y="1883664"/>
                </a:lnTo>
                <a:lnTo>
                  <a:pt x="3162299" y="1883664"/>
                </a:lnTo>
                <a:lnTo>
                  <a:pt x="3213215" y="1879554"/>
                </a:lnTo>
                <a:lnTo>
                  <a:pt x="3261518" y="1867655"/>
                </a:lnTo>
                <a:lnTo>
                  <a:pt x="3306561" y="1848616"/>
                </a:lnTo>
                <a:lnTo>
                  <a:pt x="3347697" y="1823081"/>
                </a:lnTo>
                <a:lnTo>
                  <a:pt x="3384280" y="1791700"/>
                </a:lnTo>
                <a:lnTo>
                  <a:pt x="3415661" y="1755117"/>
                </a:lnTo>
                <a:lnTo>
                  <a:pt x="3441196" y="1713981"/>
                </a:lnTo>
                <a:lnTo>
                  <a:pt x="3460235" y="1668938"/>
                </a:lnTo>
                <a:lnTo>
                  <a:pt x="3472134" y="1620635"/>
                </a:lnTo>
                <a:lnTo>
                  <a:pt x="3476244" y="1569719"/>
                </a:lnTo>
                <a:lnTo>
                  <a:pt x="3476244" y="313943"/>
                </a:lnTo>
                <a:lnTo>
                  <a:pt x="3472134" y="263028"/>
                </a:lnTo>
                <a:lnTo>
                  <a:pt x="3460235" y="214725"/>
                </a:lnTo>
                <a:lnTo>
                  <a:pt x="3441196" y="169682"/>
                </a:lnTo>
                <a:lnTo>
                  <a:pt x="3415661" y="128546"/>
                </a:lnTo>
                <a:lnTo>
                  <a:pt x="3384280" y="91963"/>
                </a:lnTo>
                <a:lnTo>
                  <a:pt x="3347697" y="60582"/>
                </a:lnTo>
                <a:lnTo>
                  <a:pt x="3306561" y="35047"/>
                </a:lnTo>
                <a:lnTo>
                  <a:pt x="3261518" y="16008"/>
                </a:lnTo>
                <a:lnTo>
                  <a:pt x="3213215" y="4109"/>
                </a:lnTo>
                <a:lnTo>
                  <a:pt x="3162299" y="0"/>
                </a:lnTo>
                <a:close/>
              </a:path>
            </a:pathLst>
          </a:custGeom>
          <a:solidFill>
            <a:srgbClr val="75A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48080" y="889831"/>
            <a:ext cx="3309950" cy="12034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85000"/>
              </a:lnSpc>
            </a:pPr>
            <a:r>
              <a:rPr sz="2300" spc="-5" dirty="0">
                <a:latin typeface="Franklin Gothic Book"/>
                <a:cs typeface="Franklin Gothic Book"/>
              </a:rPr>
              <a:t>Connec</a:t>
            </a:r>
            <a:r>
              <a:rPr sz="2300" dirty="0">
                <a:latin typeface="Franklin Gothic Book"/>
                <a:cs typeface="Franklin Gothic Book"/>
              </a:rPr>
              <a:t>t</a:t>
            </a:r>
            <a:r>
              <a:rPr sz="2300" spc="-15" dirty="0">
                <a:latin typeface="Franklin Gothic Book"/>
                <a:cs typeface="Franklin Gothic Book"/>
              </a:rPr>
              <a:t> </a:t>
            </a:r>
            <a:r>
              <a:rPr sz="2300" spc="-5" dirty="0">
                <a:latin typeface="Franklin Gothic Book"/>
                <a:cs typeface="Franklin Gothic Book"/>
              </a:rPr>
              <a:t>wit</a:t>
            </a:r>
            <a:r>
              <a:rPr sz="2300" dirty="0">
                <a:latin typeface="Franklin Gothic Book"/>
                <a:cs typeface="Franklin Gothic Book"/>
              </a:rPr>
              <a:t>h</a:t>
            </a:r>
            <a:r>
              <a:rPr sz="2300" spc="-5" dirty="0">
                <a:latin typeface="Franklin Gothic Book"/>
                <a:cs typeface="Franklin Gothic Book"/>
              </a:rPr>
              <a:t> </a:t>
            </a:r>
            <a:r>
              <a:rPr sz="2300" spc="-35" dirty="0">
                <a:latin typeface="Franklin Gothic Book"/>
                <a:cs typeface="Franklin Gothic Book"/>
              </a:rPr>
              <a:t>y</a:t>
            </a:r>
            <a:r>
              <a:rPr sz="2300" dirty="0">
                <a:latin typeface="Franklin Gothic Book"/>
                <a:cs typeface="Franklin Gothic Book"/>
              </a:rPr>
              <a:t>our </a:t>
            </a:r>
            <a:r>
              <a:rPr sz="2300" u="heavy" dirty="0">
                <a:solidFill>
                  <a:srgbClr val="AD6985"/>
                </a:solidFill>
                <a:latin typeface="Franklin Gothic Book"/>
                <a:cs typeface="Franklin Gothic Book"/>
                <a:hlinkClick r:id="rId2"/>
              </a:rPr>
              <a:t>academic</a:t>
            </a:r>
            <a:r>
              <a:rPr sz="2300" u="heavy" spc="-25" dirty="0">
                <a:solidFill>
                  <a:srgbClr val="AD6985"/>
                </a:solidFill>
                <a:latin typeface="Franklin Gothic Book"/>
                <a:cs typeface="Franklin Gothic Book"/>
                <a:hlinkClick r:id="rId2"/>
              </a:rPr>
              <a:t> </a:t>
            </a:r>
            <a:r>
              <a:rPr sz="2300" u="heavy" dirty="0">
                <a:solidFill>
                  <a:srgbClr val="AD6985"/>
                </a:solidFill>
                <a:latin typeface="Franklin Gothic Book"/>
                <a:cs typeface="Franklin Gothic Book"/>
                <a:hlinkClick r:id="rId2"/>
              </a:rPr>
              <a:t>advisor</a:t>
            </a:r>
            <a:r>
              <a:rPr sz="2300" spc="-10" dirty="0">
                <a:solidFill>
                  <a:srgbClr val="AD6985"/>
                </a:solidFill>
                <a:latin typeface="Franklin Gothic Book"/>
                <a:cs typeface="Franklin Gothic Book"/>
                <a:hlinkClick r:id="rId2"/>
              </a:rPr>
              <a:t> </a:t>
            </a:r>
            <a:r>
              <a:rPr sz="2300" spc="-40" dirty="0">
                <a:latin typeface="Franklin Gothic Book"/>
                <a:cs typeface="Franklin Gothic Book"/>
              </a:rPr>
              <a:t>t</a:t>
            </a:r>
            <a:r>
              <a:rPr sz="2300" dirty="0">
                <a:latin typeface="Franklin Gothic Book"/>
                <a:cs typeface="Franklin Gothic Book"/>
              </a:rPr>
              <a:t>o </a:t>
            </a:r>
            <a:r>
              <a:rPr sz="2300" spc="-10" dirty="0">
                <a:latin typeface="Franklin Gothic Book"/>
                <a:cs typeface="Franklin Gothic Book"/>
              </a:rPr>
              <a:t>d</a:t>
            </a:r>
            <a:r>
              <a:rPr sz="2300" spc="-5" dirty="0">
                <a:latin typeface="Franklin Gothic Book"/>
                <a:cs typeface="Franklin Gothic Book"/>
              </a:rPr>
              <a:t>is</a:t>
            </a:r>
            <a:r>
              <a:rPr sz="2300" spc="-10" dirty="0">
                <a:latin typeface="Franklin Gothic Book"/>
                <a:cs typeface="Franklin Gothic Book"/>
              </a:rPr>
              <a:t>c</a:t>
            </a:r>
            <a:r>
              <a:rPr sz="2300" dirty="0">
                <a:latin typeface="Franklin Gothic Book"/>
                <a:cs typeface="Franklin Gothic Book"/>
              </a:rPr>
              <a:t>uss</a:t>
            </a:r>
            <a:r>
              <a:rPr sz="2300" spc="-10" dirty="0">
                <a:latin typeface="Franklin Gothic Book"/>
                <a:cs typeface="Franklin Gothic Book"/>
              </a:rPr>
              <a:t> </a:t>
            </a:r>
            <a:r>
              <a:rPr sz="2300" dirty="0">
                <a:latin typeface="Franklin Gothic Book"/>
                <a:cs typeface="Franklin Gothic Book"/>
              </a:rPr>
              <a:t>the</a:t>
            </a:r>
            <a:r>
              <a:rPr sz="2300" spc="-15" dirty="0">
                <a:latin typeface="Franklin Gothic Book"/>
                <a:cs typeface="Franklin Gothic Book"/>
              </a:rPr>
              <a:t> </a:t>
            </a:r>
            <a:r>
              <a:rPr sz="2300" dirty="0">
                <a:latin typeface="Franklin Gothic Book"/>
                <a:cs typeface="Franklin Gothic Book"/>
              </a:rPr>
              <a:t>co</a:t>
            </a:r>
            <a:r>
              <a:rPr sz="2300" spc="-10" dirty="0">
                <a:latin typeface="Franklin Gothic Book"/>
                <a:cs typeface="Franklin Gothic Book"/>
              </a:rPr>
              <a:t>u</a:t>
            </a:r>
            <a:r>
              <a:rPr sz="2300" dirty="0">
                <a:latin typeface="Franklin Gothic Book"/>
                <a:cs typeface="Franklin Gothic Book"/>
              </a:rPr>
              <a:t>rses</a:t>
            </a:r>
            <a:r>
              <a:rPr sz="2300" spc="-5" dirty="0">
                <a:latin typeface="Franklin Gothic Book"/>
                <a:cs typeface="Franklin Gothic Book"/>
              </a:rPr>
              <a:t> </a:t>
            </a:r>
            <a:r>
              <a:rPr sz="2300" spc="-45" dirty="0">
                <a:latin typeface="Franklin Gothic Book"/>
                <a:cs typeface="Franklin Gothic Book"/>
              </a:rPr>
              <a:t>f</a:t>
            </a:r>
            <a:r>
              <a:rPr sz="2300" dirty="0">
                <a:latin typeface="Franklin Gothic Book"/>
                <a:cs typeface="Franklin Gothic Book"/>
              </a:rPr>
              <a:t>or </a:t>
            </a:r>
            <a:r>
              <a:rPr sz="2300" spc="-5" dirty="0">
                <a:latin typeface="Franklin Gothic Book"/>
                <a:cs typeface="Franklin Gothic Book"/>
              </a:rPr>
              <a:t>i</a:t>
            </a:r>
            <a:r>
              <a:rPr sz="2300" dirty="0">
                <a:latin typeface="Franklin Gothic Book"/>
                <a:cs typeface="Franklin Gothic Book"/>
              </a:rPr>
              <a:t>n the</a:t>
            </a:r>
            <a:r>
              <a:rPr sz="2300" spc="-15" dirty="0">
                <a:latin typeface="Franklin Gothic Book"/>
                <a:cs typeface="Franklin Gothic Book"/>
              </a:rPr>
              <a:t> </a:t>
            </a:r>
            <a:r>
              <a:rPr sz="2300" dirty="0">
                <a:latin typeface="Franklin Gothic Book"/>
                <a:cs typeface="Franklin Gothic Book"/>
              </a:rPr>
              <a:t>upcoming semes</a:t>
            </a:r>
            <a:r>
              <a:rPr sz="2300" spc="-45" dirty="0">
                <a:latin typeface="Franklin Gothic Book"/>
                <a:cs typeface="Franklin Gothic Book"/>
              </a:rPr>
              <a:t>t</a:t>
            </a:r>
            <a:r>
              <a:rPr sz="2300" dirty="0">
                <a:latin typeface="Franklin Gothic Book"/>
                <a:cs typeface="Franklin Gothic Book"/>
              </a:rPr>
              <a:t>e</a:t>
            </a:r>
            <a:r>
              <a:rPr sz="2300" spc="-125" dirty="0">
                <a:latin typeface="Franklin Gothic Book"/>
                <a:cs typeface="Franklin Gothic Book"/>
              </a:rPr>
              <a:t>r</a:t>
            </a:r>
            <a:r>
              <a:rPr sz="2300" dirty="0">
                <a:latin typeface="Franklin Gothic Book"/>
                <a:cs typeface="Franklin Gothic Book"/>
              </a:rPr>
              <a:t>.</a:t>
            </a:r>
          </a:p>
        </p:txBody>
      </p:sp>
      <p:sp>
        <p:nvSpPr>
          <p:cNvPr id="7" name="object 7"/>
          <p:cNvSpPr/>
          <p:nvPr/>
        </p:nvSpPr>
        <p:spPr>
          <a:xfrm>
            <a:off x="581405" y="2658617"/>
            <a:ext cx="3476625" cy="1884045"/>
          </a:xfrm>
          <a:custGeom>
            <a:avLst/>
            <a:gdLst/>
            <a:ahLst/>
            <a:cxnLst/>
            <a:rect l="l" t="t" r="r" b="b"/>
            <a:pathLst>
              <a:path w="3476625" h="1884045">
                <a:moveTo>
                  <a:pt x="3162299" y="0"/>
                </a:moveTo>
                <a:lnTo>
                  <a:pt x="313944" y="0"/>
                </a:lnTo>
                <a:lnTo>
                  <a:pt x="288196" y="1040"/>
                </a:lnTo>
                <a:lnTo>
                  <a:pt x="238501" y="9125"/>
                </a:lnTo>
                <a:lnTo>
                  <a:pt x="191745" y="24675"/>
                </a:lnTo>
                <a:lnTo>
                  <a:pt x="148574" y="47043"/>
                </a:lnTo>
                <a:lnTo>
                  <a:pt x="109635" y="75582"/>
                </a:lnTo>
                <a:lnTo>
                  <a:pt x="75573" y="109645"/>
                </a:lnTo>
                <a:lnTo>
                  <a:pt x="47037" y="148585"/>
                </a:lnTo>
                <a:lnTo>
                  <a:pt x="24672" y="191756"/>
                </a:lnTo>
                <a:lnTo>
                  <a:pt x="9124" y="238509"/>
                </a:lnTo>
                <a:lnTo>
                  <a:pt x="1040" y="288199"/>
                </a:lnTo>
                <a:lnTo>
                  <a:pt x="0" y="313944"/>
                </a:lnTo>
                <a:lnTo>
                  <a:pt x="0" y="1569720"/>
                </a:lnTo>
                <a:lnTo>
                  <a:pt x="4109" y="1620635"/>
                </a:lnTo>
                <a:lnTo>
                  <a:pt x="16005" y="1668938"/>
                </a:lnTo>
                <a:lnTo>
                  <a:pt x="35043" y="1713981"/>
                </a:lnTo>
                <a:lnTo>
                  <a:pt x="60574" y="1755117"/>
                </a:lnTo>
                <a:lnTo>
                  <a:pt x="91954" y="1791700"/>
                </a:lnTo>
                <a:lnTo>
                  <a:pt x="128535" y="1823081"/>
                </a:lnTo>
                <a:lnTo>
                  <a:pt x="169671" y="1848616"/>
                </a:lnTo>
                <a:lnTo>
                  <a:pt x="214715" y="1867655"/>
                </a:lnTo>
                <a:lnTo>
                  <a:pt x="263022" y="1879554"/>
                </a:lnTo>
                <a:lnTo>
                  <a:pt x="313944" y="1883664"/>
                </a:lnTo>
                <a:lnTo>
                  <a:pt x="3162299" y="1883664"/>
                </a:lnTo>
                <a:lnTo>
                  <a:pt x="3213215" y="1879554"/>
                </a:lnTo>
                <a:lnTo>
                  <a:pt x="3261518" y="1867655"/>
                </a:lnTo>
                <a:lnTo>
                  <a:pt x="3306561" y="1848616"/>
                </a:lnTo>
                <a:lnTo>
                  <a:pt x="3347697" y="1823081"/>
                </a:lnTo>
                <a:lnTo>
                  <a:pt x="3384280" y="1791700"/>
                </a:lnTo>
                <a:lnTo>
                  <a:pt x="3415661" y="1755117"/>
                </a:lnTo>
                <a:lnTo>
                  <a:pt x="3441196" y="1713981"/>
                </a:lnTo>
                <a:lnTo>
                  <a:pt x="3460235" y="1668938"/>
                </a:lnTo>
                <a:lnTo>
                  <a:pt x="3472134" y="1620635"/>
                </a:lnTo>
                <a:lnTo>
                  <a:pt x="3476244" y="1569720"/>
                </a:lnTo>
                <a:lnTo>
                  <a:pt x="3476244" y="313944"/>
                </a:lnTo>
                <a:lnTo>
                  <a:pt x="3472134" y="263028"/>
                </a:lnTo>
                <a:lnTo>
                  <a:pt x="3460235" y="214725"/>
                </a:lnTo>
                <a:lnTo>
                  <a:pt x="3441196" y="169682"/>
                </a:lnTo>
                <a:lnTo>
                  <a:pt x="3415661" y="128546"/>
                </a:lnTo>
                <a:lnTo>
                  <a:pt x="3384280" y="91963"/>
                </a:lnTo>
                <a:lnTo>
                  <a:pt x="3347697" y="60582"/>
                </a:lnTo>
                <a:lnTo>
                  <a:pt x="3306561" y="35047"/>
                </a:lnTo>
                <a:lnTo>
                  <a:pt x="3261518" y="16008"/>
                </a:lnTo>
                <a:lnTo>
                  <a:pt x="3213215" y="4109"/>
                </a:lnTo>
                <a:lnTo>
                  <a:pt x="3162299" y="0"/>
                </a:lnTo>
                <a:close/>
              </a:path>
            </a:pathLst>
          </a:custGeom>
          <a:solidFill>
            <a:srgbClr val="75A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48080" y="2989268"/>
            <a:ext cx="2987040" cy="1212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85100"/>
              </a:lnSpc>
            </a:pPr>
            <a:r>
              <a:rPr sz="2300" spc="-135" dirty="0">
                <a:solidFill>
                  <a:srgbClr val="FFFFFF"/>
                </a:solidFill>
                <a:latin typeface="Franklin Gothic Book"/>
                <a:cs typeface="Franklin Gothic Book"/>
              </a:rPr>
              <a:t>Y</a:t>
            </a:r>
            <a:r>
              <a:rPr sz="2300" dirty="0">
                <a:solidFill>
                  <a:srgbClr val="FFFFFF"/>
                </a:solidFill>
                <a:latin typeface="Franklin Gothic Book"/>
                <a:cs typeface="Franklin Gothic Book"/>
              </a:rPr>
              <a:t>our</a:t>
            </a:r>
            <a:r>
              <a:rPr sz="2300" spc="-2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300" dirty="0">
                <a:solidFill>
                  <a:srgbClr val="FFFFFF"/>
                </a:solidFill>
                <a:latin typeface="Franklin Gothic Book"/>
                <a:cs typeface="Franklin Gothic Book"/>
              </a:rPr>
              <a:t>academic</a:t>
            </a:r>
            <a:r>
              <a:rPr sz="2300" spc="-2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300" dirty="0">
                <a:solidFill>
                  <a:srgbClr val="FFFFFF"/>
                </a:solidFill>
                <a:latin typeface="Franklin Gothic Book"/>
                <a:cs typeface="Franklin Gothic Book"/>
              </a:rPr>
              <a:t>advisor </a:t>
            </a:r>
            <a:r>
              <a:rPr sz="23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wil</a:t>
            </a:r>
            <a:r>
              <a:rPr sz="2300" dirty="0">
                <a:solidFill>
                  <a:srgbClr val="FFFFFF"/>
                </a:solidFill>
                <a:latin typeface="Franklin Gothic Book"/>
                <a:cs typeface="Franklin Gothic Book"/>
              </a:rPr>
              <a:t>l</a:t>
            </a:r>
            <a:r>
              <a:rPr sz="23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300" dirty="0">
                <a:solidFill>
                  <a:srgbClr val="FFFFFF"/>
                </a:solidFill>
                <a:latin typeface="Franklin Gothic Book"/>
                <a:cs typeface="Franklin Gothic Book"/>
              </a:rPr>
              <a:t>add a</a:t>
            </a:r>
            <a:r>
              <a:rPr sz="2300" spc="-15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300" spc="-30" dirty="0">
                <a:solidFill>
                  <a:srgbClr val="FFFFFF"/>
                </a:solidFill>
                <a:latin typeface="Franklin Gothic Book"/>
                <a:cs typeface="Franklin Gothic Book"/>
              </a:rPr>
              <a:t>w</a:t>
            </a:r>
            <a:r>
              <a:rPr sz="2300" dirty="0">
                <a:solidFill>
                  <a:srgbClr val="FFFFFF"/>
                </a:solidFill>
                <a:latin typeface="Franklin Gothic Book"/>
                <a:cs typeface="Franklin Gothic Book"/>
              </a:rPr>
              <a:t>eb</a:t>
            </a:r>
            <a:r>
              <a:rPr sz="23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300" dirty="0">
                <a:solidFill>
                  <a:srgbClr val="FFFFFF"/>
                </a:solidFill>
                <a:latin typeface="Franklin Gothic Book"/>
                <a:cs typeface="Franklin Gothic Book"/>
              </a:rPr>
              <a:t>ale</a:t>
            </a:r>
            <a:r>
              <a:rPr sz="2300" spc="65" dirty="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sz="2300" dirty="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sz="2300" spc="-15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3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with </a:t>
            </a:r>
            <a:r>
              <a:rPr sz="2300" dirty="0">
                <a:solidFill>
                  <a:srgbClr val="FFFFFF"/>
                </a:solidFill>
                <a:latin typeface="Franklin Gothic Book"/>
                <a:cs typeface="Franklin Gothic Book"/>
              </a:rPr>
              <a:t>the</a:t>
            </a:r>
            <a:r>
              <a:rPr sz="2300" spc="-15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300" dirty="0">
                <a:solidFill>
                  <a:srgbClr val="FFFFFF"/>
                </a:solidFill>
                <a:latin typeface="Franklin Gothic Book"/>
                <a:cs typeface="Franklin Gothic Book"/>
              </a:rPr>
              <a:t>co</a:t>
            </a:r>
            <a:r>
              <a:rPr sz="23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u</a:t>
            </a:r>
            <a:r>
              <a:rPr sz="2300" dirty="0">
                <a:solidFill>
                  <a:srgbClr val="FFFFFF"/>
                </a:solidFill>
                <a:latin typeface="Franklin Gothic Book"/>
                <a:cs typeface="Franklin Gothic Book"/>
              </a:rPr>
              <a:t>rse re</a:t>
            </a:r>
            <a:r>
              <a:rPr sz="2300" spc="-15" dirty="0">
                <a:solidFill>
                  <a:srgbClr val="FFFFFF"/>
                </a:solidFill>
                <a:latin typeface="Franklin Gothic Book"/>
                <a:cs typeface="Franklin Gothic Book"/>
              </a:rPr>
              <a:t>c</a:t>
            </a:r>
            <a:r>
              <a:rPr sz="2300" dirty="0">
                <a:solidFill>
                  <a:srgbClr val="FFFFFF"/>
                </a:solidFill>
                <a:latin typeface="Franklin Gothic Book"/>
                <a:cs typeface="Franklin Gothic Book"/>
              </a:rPr>
              <a:t>ommen</a:t>
            </a:r>
            <a:r>
              <a:rPr sz="2300" spc="-15" dirty="0">
                <a:solidFill>
                  <a:srgbClr val="FFFFFF"/>
                </a:solidFill>
                <a:latin typeface="Franklin Gothic Book"/>
                <a:cs typeface="Franklin Gothic Book"/>
              </a:rPr>
              <a:t>d</a:t>
            </a:r>
            <a:r>
              <a:rPr sz="2300" dirty="0">
                <a:solidFill>
                  <a:srgbClr val="FFFFFF"/>
                </a:solidFill>
                <a:latin typeface="Franklin Gothic Book"/>
                <a:cs typeface="Franklin Gothic Book"/>
              </a:rPr>
              <a:t>ations.</a:t>
            </a:r>
            <a:endParaRPr sz="23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81405" y="4607814"/>
            <a:ext cx="3476625" cy="1884045"/>
          </a:xfrm>
          <a:custGeom>
            <a:avLst/>
            <a:gdLst/>
            <a:ahLst/>
            <a:cxnLst/>
            <a:rect l="l" t="t" r="r" b="b"/>
            <a:pathLst>
              <a:path w="3476625" h="1884045">
                <a:moveTo>
                  <a:pt x="3162299" y="0"/>
                </a:moveTo>
                <a:lnTo>
                  <a:pt x="313944" y="0"/>
                </a:lnTo>
                <a:lnTo>
                  <a:pt x="288196" y="1040"/>
                </a:lnTo>
                <a:lnTo>
                  <a:pt x="238501" y="9125"/>
                </a:lnTo>
                <a:lnTo>
                  <a:pt x="191745" y="24675"/>
                </a:lnTo>
                <a:lnTo>
                  <a:pt x="148574" y="47043"/>
                </a:lnTo>
                <a:lnTo>
                  <a:pt x="109635" y="75582"/>
                </a:lnTo>
                <a:lnTo>
                  <a:pt x="75573" y="109645"/>
                </a:lnTo>
                <a:lnTo>
                  <a:pt x="47037" y="148585"/>
                </a:lnTo>
                <a:lnTo>
                  <a:pt x="24672" y="191756"/>
                </a:lnTo>
                <a:lnTo>
                  <a:pt x="9124" y="238509"/>
                </a:lnTo>
                <a:lnTo>
                  <a:pt x="1040" y="288199"/>
                </a:lnTo>
                <a:lnTo>
                  <a:pt x="0" y="313944"/>
                </a:lnTo>
                <a:lnTo>
                  <a:pt x="0" y="1569720"/>
                </a:lnTo>
                <a:lnTo>
                  <a:pt x="4109" y="1620641"/>
                </a:lnTo>
                <a:lnTo>
                  <a:pt x="16005" y="1668948"/>
                </a:lnTo>
                <a:lnTo>
                  <a:pt x="35043" y="1713992"/>
                </a:lnTo>
                <a:lnTo>
                  <a:pt x="60574" y="1755128"/>
                </a:lnTo>
                <a:lnTo>
                  <a:pt x="91954" y="1791709"/>
                </a:lnTo>
                <a:lnTo>
                  <a:pt x="128535" y="1823089"/>
                </a:lnTo>
                <a:lnTo>
                  <a:pt x="169671" y="1848620"/>
                </a:lnTo>
                <a:lnTo>
                  <a:pt x="214715" y="1867658"/>
                </a:lnTo>
                <a:lnTo>
                  <a:pt x="263022" y="1879554"/>
                </a:lnTo>
                <a:lnTo>
                  <a:pt x="313944" y="1883664"/>
                </a:lnTo>
                <a:lnTo>
                  <a:pt x="3162299" y="1883664"/>
                </a:lnTo>
                <a:lnTo>
                  <a:pt x="3213215" y="1879554"/>
                </a:lnTo>
                <a:lnTo>
                  <a:pt x="3261518" y="1867658"/>
                </a:lnTo>
                <a:lnTo>
                  <a:pt x="3306561" y="1848620"/>
                </a:lnTo>
                <a:lnTo>
                  <a:pt x="3347697" y="1823089"/>
                </a:lnTo>
                <a:lnTo>
                  <a:pt x="3384280" y="1791709"/>
                </a:lnTo>
                <a:lnTo>
                  <a:pt x="3415661" y="1755128"/>
                </a:lnTo>
                <a:lnTo>
                  <a:pt x="3441196" y="1713992"/>
                </a:lnTo>
                <a:lnTo>
                  <a:pt x="3460235" y="1668948"/>
                </a:lnTo>
                <a:lnTo>
                  <a:pt x="3472134" y="1620641"/>
                </a:lnTo>
                <a:lnTo>
                  <a:pt x="3476244" y="1569720"/>
                </a:lnTo>
                <a:lnTo>
                  <a:pt x="3476244" y="313944"/>
                </a:lnTo>
                <a:lnTo>
                  <a:pt x="3472134" y="263028"/>
                </a:lnTo>
                <a:lnTo>
                  <a:pt x="3460235" y="214725"/>
                </a:lnTo>
                <a:lnTo>
                  <a:pt x="3441196" y="169682"/>
                </a:lnTo>
                <a:lnTo>
                  <a:pt x="3415661" y="128546"/>
                </a:lnTo>
                <a:lnTo>
                  <a:pt x="3384280" y="91963"/>
                </a:lnTo>
                <a:lnTo>
                  <a:pt x="3347697" y="60582"/>
                </a:lnTo>
                <a:lnTo>
                  <a:pt x="3306561" y="35047"/>
                </a:lnTo>
                <a:lnTo>
                  <a:pt x="3261518" y="16008"/>
                </a:lnTo>
                <a:lnTo>
                  <a:pt x="3213215" y="4109"/>
                </a:lnTo>
                <a:lnTo>
                  <a:pt x="3162299" y="0"/>
                </a:lnTo>
                <a:close/>
              </a:path>
            </a:pathLst>
          </a:custGeom>
          <a:solidFill>
            <a:srgbClr val="75A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52043" y="5362035"/>
            <a:ext cx="3134157" cy="952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85000"/>
              </a:lnSpc>
            </a:pPr>
            <a:r>
              <a:rPr sz="2400" b="1" spc="-135" dirty="0">
                <a:solidFill>
                  <a:srgbClr val="FFFFFF"/>
                </a:solidFill>
                <a:latin typeface="Franklin Gothic Book"/>
                <a:cs typeface="Franklin Gothic Book"/>
              </a:rPr>
              <a:t>Y</a:t>
            </a:r>
            <a:r>
              <a:rPr sz="2400" b="1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o</a:t>
            </a:r>
            <a:r>
              <a:rPr sz="2400" b="1" dirty="0">
                <a:solidFill>
                  <a:srgbClr val="FFFFFF"/>
                </a:solidFill>
                <a:latin typeface="Franklin Gothic Book"/>
                <a:cs typeface="Franklin Gothic Book"/>
              </a:rPr>
              <a:t>u</a:t>
            </a:r>
            <a:r>
              <a:rPr sz="2400" b="1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sz="2400" b="1" spc="-3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400" b="1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2400" b="1" dirty="0">
                <a:solidFill>
                  <a:srgbClr val="FFFFFF"/>
                </a:solidFill>
                <a:latin typeface="Franklin Gothic Book"/>
                <a:cs typeface="Franklin Gothic Book"/>
              </a:rPr>
              <a:t>c</a:t>
            </a:r>
            <a:r>
              <a:rPr sz="2400" b="1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2400" b="1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demic</a:t>
            </a:r>
            <a:r>
              <a:rPr sz="2400" b="1" spc="-45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400" b="1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ad</a:t>
            </a:r>
            <a:r>
              <a:rPr sz="2400" b="1" spc="5" dirty="0">
                <a:solidFill>
                  <a:srgbClr val="FFFFFF"/>
                </a:solidFill>
                <a:latin typeface="Franklin Gothic Book"/>
                <a:cs typeface="Franklin Gothic Book"/>
              </a:rPr>
              <a:t>v</a:t>
            </a:r>
            <a:r>
              <a:rPr sz="2400" b="1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isor </a:t>
            </a:r>
            <a:r>
              <a:rPr sz="2400" b="1" spc="10" dirty="0">
                <a:solidFill>
                  <a:srgbClr val="FFFFFF"/>
                </a:solidFill>
                <a:latin typeface="Franklin Gothic Book"/>
                <a:cs typeface="Franklin Gothic Book"/>
              </a:rPr>
              <a:t>d</a:t>
            </a:r>
            <a:r>
              <a:rPr sz="2400" b="1" spc="5" dirty="0">
                <a:solidFill>
                  <a:srgbClr val="FFFFFF"/>
                </a:solidFill>
                <a:latin typeface="Franklin Gothic Book"/>
                <a:cs typeface="Franklin Gothic Book"/>
              </a:rPr>
              <a:t>oe</a:t>
            </a:r>
            <a:r>
              <a:rPr sz="2400" b="1" dirty="0">
                <a:solidFill>
                  <a:srgbClr val="FFFFFF"/>
                </a:solidFill>
                <a:latin typeface="Franklin Gothic Book"/>
                <a:cs typeface="Franklin Gothic Book"/>
              </a:rPr>
              <a:t>s</a:t>
            </a:r>
            <a:r>
              <a:rPr sz="2400" b="1" spc="-4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400" b="1" dirty="0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sz="2400" b="1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o</a:t>
            </a:r>
            <a:r>
              <a:rPr sz="2400" b="1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sz="2400" b="1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400" b="1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sz="2400" b="1" spc="5" dirty="0">
                <a:solidFill>
                  <a:srgbClr val="FFFFFF"/>
                </a:solidFill>
                <a:latin typeface="Franklin Gothic Book"/>
                <a:cs typeface="Franklin Gothic Book"/>
              </a:rPr>
              <a:t>eg</a:t>
            </a:r>
            <a:r>
              <a:rPr sz="2400" b="1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is</a:t>
            </a:r>
            <a:r>
              <a:rPr sz="2400" b="1" spc="-40" dirty="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sz="2400" b="1" dirty="0">
                <a:solidFill>
                  <a:srgbClr val="FFFFFF"/>
                </a:solidFill>
                <a:latin typeface="Franklin Gothic Book"/>
                <a:cs typeface="Franklin Gothic Book"/>
              </a:rPr>
              <a:t>er</a:t>
            </a:r>
            <a:r>
              <a:rPr sz="2400" b="1" spc="-3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400" b="1" spc="-25" dirty="0">
                <a:solidFill>
                  <a:srgbClr val="FFFFFF"/>
                </a:solidFill>
                <a:latin typeface="Franklin Gothic Book"/>
                <a:cs typeface="Franklin Gothic Book"/>
              </a:rPr>
              <a:t>y</a:t>
            </a:r>
            <a:r>
              <a:rPr sz="2400" b="1" spc="5" dirty="0">
                <a:solidFill>
                  <a:srgbClr val="FFFFFF"/>
                </a:solidFill>
                <a:latin typeface="Franklin Gothic Book"/>
                <a:cs typeface="Franklin Gothic Book"/>
              </a:rPr>
              <a:t>o</a:t>
            </a:r>
            <a:r>
              <a:rPr sz="2400" b="1" dirty="0">
                <a:solidFill>
                  <a:srgbClr val="FFFFFF"/>
                </a:solidFill>
                <a:latin typeface="Franklin Gothic Book"/>
                <a:cs typeface="Franklin Gothic Book"/>
              </a:rPr>
              <a:t>ur c</a:t>
            </a:r>
            <a:r>
              <a:rPr sz="2400" b="1" spc="5" dirty="0">
                <a:solidFill>
                  <a:srgbClr val="FFFFFF"/>
                </a:solidFill>
                <a:latin typeface="Franklin Gothic Book"/>
                <a:cs typeface="Franklin Gothic Book"/>
              </a:rPr>
              <a:t>l</a:t>
            </a:r>
            <a:r>
              <a:rPr sz="2400" b="1" spc="0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2400" b="1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sses.</a:t>
            </a:r>
            <a:endParaRPr sz="2400" b="1" dirty="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466588" y="797051"/>
            <a:ext cx="5034534" cy="31986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158228" y="4501896"/>
            <a:ext cx="2083180" cy="15895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11979" y="4482084"/>
            <a:ext cx="2109216" cy="16093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520428" y="4514088"/>
            <a:ext cx="2063496" cy="15864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41125" y="4579824"/>
            <a:ext cx="781509" cy="76521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22448" y="2675563"/>
            <a:ext cx="3549777" cy="6291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346960" y="3662679"/>
            <a:ext cx="4059301" cy="5749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54723" y="1230363"/>
            <a:ext cx="5137277" cy="41549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REGI</a:t>
            </a:r>
            <a:r>
              <a:rPr sz="2800" spc="-65" dirty="0">
                <a:solidFill>
                  <a:srgbClr val="FFFFFF"/>
                </a:solidFill>
                <a:latin typeface="Franklin Gothic Book"/>
                <a:cs typeface="Franklin Gothic Book"/>
              </a:rPr>
              <a:t>S</a:t>
            </a:r>
            <a:r>
              <a:rPr sz="28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TE</a:t>
            </a:r>
            <a:r>
              <a:rPr sz="28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sz="2800" spc="2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TH</a:t>
            </a:r>
            <a:r>
              <a:rPr sz="2800" spc="-40" dirty="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sz="28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OUGH </a:t>
            </a:r>
            <a:r>
              <a:rPr sz="28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TH</a:t>
            </a:r>
            <a:r>
              <a:rPr sz="28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sz="2800" spc="1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800" spc="-65" dirty="0">
                <a:solidFill>
                  <a:srgbClr val="FFFFFF"/>
                </a:solidFill>
                <a:latin typeface="Franklin Gothic Book"/>
                <a:cs typeface="Franklin Gothic Book"/>
              </a:rPr>
              <a:t>S</a:t>
            </a:r>
            <a:r>
              <a:rPr sz="28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TUDENT PO</a:t>
            </a:r>
            <a:r>
              <a:rPr sz="2800" spc="-30" dirty="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sz="2800" spc="-175" dirty="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sz="28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AL</a:t>
            </a:r>
            <a:endParaRPr lang="en-US" sz="2800" spc="-5" dirty="0">
              <a:solidFill>
                <a:srgbClr val="FFFFFF"/>
              </a:solidFill>
              <a:latin typeface="Franklin Gothic Book"/>
              <a:cs typeface="Franklin Gothic Book"/>
            </a:endParaRPr>
          </a:p>
          <a:p>
            <a:pPr marL="12700" marR="5080">
              <a:lnSpc>
                <a:spcPct val="100000"/>
              </a:lnSpc>
            </a:pPr>
            <a:endParaRPr lang="en-US" sz="2800" spc="-5" dirty="0">
              <a:solidFill>
                <a:srgbClr val="FFFFFF"/>
              </a:solidFill>
              <a:latin typeface="Franklin Gothic Book"/>
              <a:cs typeface="Franklin Gothic Book"/>
            </a:endParaRPr>
          </a:p>
          <a:p>
            <a:pPr marL="12700" marR="5080">
              <a:lnSpc>
                <a:spcPct val="100000"/>
              </a:lnSpc>
            </a:pPr>
            <a:r>
              <a:rPr lang="en-US" sz="2800" spc="-5" dirty="0">
                <a:solidFill>
                  <a:srgbClr val="FFFF00"/>
                </a:solidFill>
                <a:latin typeface="Franklin Gothic Book"/>
                <a:cs typeface="Franklin Gothic Book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Register</a:t>
            </a: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OR</a:t>
            </a: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12700" marR="688340">
              <a:lnSpc>
                <a:spcPct val="100000"/>
              </a:lnSpc>
            </a:pPr>
            <a:r>
              <a:rPr sz="28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CON</a:t>
            </a:r>
            <a:r>
              <a:rPr sz="2800" spc="-175" dirty="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sz="2800" spc="-75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28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C</a:t>
            </a:r>
            <a:r>
              <a:rPr sz="28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sz="2800" spc="15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THE </a:t>
            </a:r>
            <a:endParaRPr lang="en-US" sz="2800" spc="-10" dirty="0">
              <a:solidFill>
                <a:srgbClr val="FFFFFF"/>
              </a:solidFill>
              <a:latin typeface="Franklin Gothic Book"/>
              <a:cs typeface="Franklin Gothic Book"/>
            </a:endParaRPr>
          </a:p>
          <a:p>
            <a:pPr marL="12700" marR="688340">
              <a:lnSpc>
                <a:spcPct val="100000"/>
              </a:lnSpc>
            </a:pPr>
            <a:r>
              <a:rPr lang="en-US" sz="2800" u="heavy" dirty="0">
                <a:solidFill>
                  <a:srgbClr val="FFFF00"/>
                </a:solidFill>
                <a:latin typeface="Franklin Gothic Book"/>
                <a:cs typeface="Franklin Gothic Book"/>
              </a:rPr>
              <a:t>Enrollment Service Center</a:t>
            </a:r>
            <a:r>
              <a:rPr sz="2800" spc="-25" dirty="0">
                <a:solidFill>
                  <a:srgbClr val="FFFF00"/>
                </a:solidFill>
                <a:latin typeface="Franklin Gothic Book"/>
                <a:cs typeface="Franklin Gothic Book"/>
              </a:rPr>
              <a:t> </a:t>
            </a:r>
            <a:endParaRPr lang="en-US" sz="2800" spc="-25" dirty="0">
              <a:solidFill>
                <a:srgbClr val="FFFF00"/>
              </a:solidFill>
              <a:latin typeface="Franklin Gothic Book"/>
              <a:cs typeface="Franklin Gothic Book"/>
            </a:endParaRPr>
          </a:p>
          <a:p>
            <a:pPr marL="12700" marR="688340">
              <a:lnSpc>
                <a:spcPct val="100000"/>
              </a:lnSpc>
            </a:pPr>
            <a:r>
              <a:rPr sz="2800" spc="-60" dirty="0">
                <a:solidFill>
                  <a:srgbClr val="FFFFFF"/>
                </a:solidFill>
                <a:latin typeface="Franklin Gothic Book"/>
                <a:cs typeface="Franklin Gothic Book"/>
              </a:rPr>
              <a:t>F</a:t>
            </a:r>
            <a:r>
              <a:rPr sz="28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OR AS</a:t>
            </a:r>
            <a:r>
              <a:rPr sz="2800" dirty="0">
                <a:solidFill>
                  <a:srgbClr val="FFFFFF"/>
                </a:solidFill>
                <a:latin typeface="Franklin Gothic Book"/>
                <a:cs typeface="Franklin Gothic Book"/>
              </a:rPr>
              <a:t>S</a:t>
            </a:r>
            <a:r>
              <a:rPr sz="28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I</a:t>
            </a:r>
            <a:r>
              <a:rPr sz="2800" spc="-65" dirty="0">
                <a:solidFill>
                  <a:srgbClr val="FFFFFF"/>
                </a:solidFill>
                <a:latin typeface="Franklin Gothic Book"/>
                <a:cs typeface="Franklin Gothic Book"/>
              </a:rPr>
              <a:t>S</a:t>
            </a:r>
            <a:r>
              <a:rPr sz="2800" spc="-175" dirty="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sz="28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ANCE</a:t>
            </a:r>
            <a:endParaRPr sz="2800" dirty="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990588" y="1577339"/>
            <a:ext cx="64135" cy="3703320"/>
          </a:xfrm>
          <a:custGeom>
            <a:avLst/>
            <a:gdLst/>
            <a:ahLst/>
            <a:cxnLst/>
            <a:rect l="l" t="t" r="r" b="b"/>
            <a:pathLst>
              <a:path w="64134" h="3703320">
                <a:moveTo>
                  <a:pt x="0" y="3703320"/>
                </a:moveTo>
                <a:lnTo>
                  <a:pt x="64007" y="3703320"/>
                </a:lnTo>
                <a:lnTo>
                  <a:pt x="64007" y="0"/>
                </a:lnTo>
                <a:lnTo>
                  <a:pt x="0" y="0"/>
                </a:lnTo>
                <a:lnTo>
                  <a:pt x="0" y="3703320"/>
                </a:lnTo>
                <a:close/>
              </a:path>
            </a:pathLst>
          </a:custGeom>
          <a:solidFill>
            <a:srgbClr val="75AB93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542530" marR="5080" indent="855980">
              <a:lnSpc>
                <a:spcPct val="100000"/>
              </a:lnSpc>
            </a:pPr>
            <a:r>
              <a:rPr b="1" dirty="0">
                <a:solidFill>
                  <a:srgbClr val="3B5B41"/>
                </a:solidFill>
                <a:latin typeface="Century Schoolbook"/>
                <a:cs typeface="Century Schoolbook"/>
              </a:rPr>
              <a:t>O</a:t>
            </a:r>
            <a:r>
              <a:rPr b="1" spc="-10" dirty="0">
                <a:solidFill>
                  <a:srgbClr val="3B5B41"/>
                </a:solidFill>
                <a:latin typeface="Century Schoolbook"/>
                <a:cs typeface="Century Schoolbook"/>
              </a:rPr>
              <a:t>N</a:t>
            </a:r>
            <a:r>
              <a:rPr b="1" dirty="0">
                <a:solidFill>
                  <a:srgbClr val="3B5B41"/>
                </a:solidFill>
                <a:latin typeface="Century Schoolbook"/>
                <a:cs typeface="Century Schoolbook"/>
              </a:rPr>
              <a:t>CE REGIS</a:t>
            </a:r>
            <a:r>
              <a:rPr b="1" spc="5" dirty="0">
                <a:solidFill>
                  <a:srgbClr val="3B5B41"/>
                </a:solidFill>
                <a:latin typeface="Century Schoolbook"/>
                <a:cs typeface="Century Schoolbook"/>
              </a:rPr>
              <a:t>T</a:t>
            </a:r>
            <a:r>
              <a:rPr b="1" dirty="0">
                <a:solidFill>
                  <a:srgbClr val="3B5B41"/>
                </a:solidFill>
                <a:latin typeface="Century Schoolbook"/>
                <a:cs typeface="Century Schoolbook"/>
              </a:rPr>
              <a:t>ERED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7537703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042147" y="457200"/>
            <a:ext cx="3511550" cy="91440"/>
          </a:xfrm>
          <a:custGeom>
            <a:avLst/>
            <a:gdLst/>
            <a:ahLst/>
            <a:cxnLst/>
            <a:rect l="l" t="t" r="r" b="b"/>
            <a:pathLst>
              <a:path w="3511550" h="91440">
                <a:moveTo>
                  <a:pt x="0" y="91439"/>
                </a:moveTo>
                <a:lnTo>
                  <a:pt x="3511296" y="91439"/>
                </a:lnTo>
                <a:lnTo>
                  <a:pt x="3511296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75A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93202" y="2376472"/>
            <a:ext cx="3067685" cy="3222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8770" marR="503555" indent="-306070">
              <a:lnSpc>
                <a:spcPct val="90000"/>
              </a:lnSpc>
              <a:buClr>
                <a:srgbClr val="75AB93"/>
              </a:buClr>
              <a:buSzPct val="91891"/>
              <a:buFont typeface="Wingdings 2"/>
              <a:buChar char=""/>
              <a:tabLst>
                <a:tab pos="319405" algn="l"/>
              </a:tabLst>
            </a:pPr>
            <a:r>
              <a:rPr sz="3700" spc="-220" dirty="0">
                <a:solidFill>
                  <a:srgbClr val="404040"/>
                </a:solidFill>
                <a:latin typeface="Franklin Gothic Book"/>
                <a:cs typeface="Franklin Gothic Book"/>
              </a:rPr>
              <a:t>Y</a:t>
            </a:r>
            <a:r>
              <a:rPr sz="3700" spc="-5" dirty="0">
                <a:solidFill>
                  <a:srgbClr val="404040"/>
                </a:solidFill>
                <a:latin typeface="Franklin Gothic Book"/>
                <a:cs typeface="Franklin Gothic Book"/>
              </a:rPr>
              <a:t>our class sch</a:t>
            </a:r>
            <a:r>
              <a:rPr sz="3700" spc="-20" dirty="0">
                <a:solidFill>
                  <a:srgbClr val="404040"/>
                </a:solidFill>
                <a:latin typeface="Franklin Gothic Book"/>
                <a:cs typeface="Franklin Gothic Book"/>
              </a:rPr>
              <a:t>e</a:t>
            </a:r>
            <a:r>
              <a:rPr sz="3700" spc="-5" dirty="0">
                <a:solidFill>
                  <a:srgbClr val="404040"/>
                </a:solidFill>
                <a:latin typeface="Franklin Gothic Book"/>
                <a:cs typeface="Franklin Gothic Book"/>
              </a:rPr>
              <a:t>dule</a:t>
            </a:r>
            <a:r>
              <a:rPr sz="3700" spc="-10" dirty="0">
                <a:solidFill>
                  <a:srgbClr val="404040"/>
                </a:solidFill>
                <a:latin typeface="Franklin Gothic Book"/>
                <a:cs typeface="Franklin Gothic Book"/>
              </a:rPr>
              <a:t> </a:t>
            </a:r>
            <a:r>
              <a:rPr sz="3700" spc="5" dirty="0">
                <a:solidFill>
                  <a:srgbClr val="404040"/>
                </a:solidFill>
                <a:latin typeface="Franklin Gothic Book"/>
                <a:cs typeface="Franklin Gothic Book"/>
              </a:rPr>
              <a:t>i</a:t>
            </a:r>
            <a:r>
              <a:rPr sz="3700" spc="-5" dirty="0">
                <a:solidFill>
                  <a:srgbClr val="404040"/>
                </a:solidFill>
                <a:latin typeface="Franklin Gothic Book"/>
                <a:cs typeface="Franklin Gothic Book"/>
              </a:rPr>
              <a:t>s cre</a:t>
            </a:r>
            <a:r>
              <a:rPr sz="3700" spc="-15" dirty="0">
                <a:solidFill>
                  <a:srgbClr val="404040"/>
                </a:solidFill>
                <a:latin typeface="Franklin Gothic Book"/>
                <a:cs typeface="Franklin Gothic Book"/>
              </a:rPr>
              <a:t>a</a:t>
            </a:r>
            <a:r>
              <a:rPr sz="3700" spc="-65" dirty="0">
                <a:solidFill>
                  <a:srgbClr val="404040"/>
                </a:solidFill>
                <a:latin typeface="Franklin Gothic Book"/>
                <a:cs typeface="Franklin Gothic Book"/>
              </a:rPr>
              <a:t>t</a:t>
            </a:r>
            <a:r>
              <a:rPr sz="3700" spc="-5" dirty="0">
                <a:solidFill>
                  <a:srgbClr val="404040"/>
                </a:solidFill>
                <a:latin typeface="Franklin Gothic Book"/>
                <a:cs typeface="Franklin Gothic Book"/>
              </a:rPr>
              <a:t>ed.</a:t>
            </a:r>
            <a:endParaRPr sz="3700">
              <a:latin typeface="Franklin Gothic Book"/>
              <a:cs typeface="Franklin Gothic Book"/>
            </a:endParaRPr>
          </a:p>
          <a:p>
            <a:pPr marL="318770" marR="5080" indent="-306070">
              <a:lnSpc>
                <a:spcPct val="90000"/>
              </a:lnSpc>
              <a:spcBef>
                <a:spcPts val="1490"/>
              </a:spcBef>
              <a:buClr>
                <a:srgbClr val="75AB93"/>
              </a:buClr>
              <a:buSzPct val="91891"/>
              <a:buFont typeface="Wingdings 2"/>
              <a:buChar char=""/>
              <a:tabLst>
                <a:tab pos="319405" algn="l"/>
              </a:tabLst>
            </a:pPr>
            <a:r>
              <a:rPr sz="3700" spc="-10" dirty="0">
                <a:solidFill>
                  <a:srgbClr val="404040"/>
                </a:solidFill>
                <a:latin typeface="Franklin Gothic Book"/>
                <a:cs typeface="Franklin Gothic Book"/>
              </a:rPr>
              <a:t>Th</a:t>
            </a:r>
            <a:r>
              <a:rPr sz="3700" spc="-5" dirty="0">
                <a:solidFill>
                  <a:srgbClr val="404040"/>
                </a:solidFill>
                <a:latin typeface="Franklin Gothic Book"/>
                <a:cs typeface="Franklin Gothic Book"/>
              </a:rPr>
              <a:t>e</a:t>
            </a:r>
            <a:r>
              <a:rPr sz="3700" spc="5" dirty="0">
                <a:solidFill>
                  <a:srgbClr val="404040"/>
                </a:solidFill>
                <a:latin typeface="Franklin Gothic Book"/>
                <a:cs typeface="Franklin Gothic Book"/>
              </a:rPr>
              <a:t> </a:t>
            </a:r>
            <a:r>
              <a:rPr sz="3700" spc="-10" dirty="0">
                <a:solidFill>
                  <a:srgbClr val="404040"/>
                </a:solidFill>
                <a:latin typeface="Franklin Gothic Book"/>
                <a:cs typeface="Franklin Gothic Book"/>
              </a:rPr>
              <a:t>Semes</a:t>
            </a:r>
            <a:r>
              <a:rPr sz="3700" spc="-65" dirty="0">
                <a:solidFill>
                  <a:srgbClr val="404040"/>
                </a:solidFill>
                <a:latin typeface="Franklin Gothic Book"/>
                <a:cs typeface="Franklin Gothic Book"/>
              </a:rPr>
              <a:t>t</a:t>
            </a:r>
            <a:r>
              <a:rPr sz="3700" spc="-5" dirty="0">
                <a:solidFill>
                  <a:srgbClr val="404040"/>
                </a:solidFill>
                <a:latin typeface="Franklin Gothic Book"/>
                <a:cs typeface="Franklin Gothic Book"/>
              </a:rPr>
              <a:t>er bil</a:t>
            </a:r>
            <a:r>
              <a:rPr sz="3700" dirty="0">
                <a:solidFill>
                  <a:srgbClr val="404040"/>
                </a:solidFill>
                <a:latin typeface="Franklin Gothic Book"/>
                <a:cs typeface="Franklin Gothic Book"/>
              </a:rPr>
              <a:t>l </a:t>
            </a:r>
            <a:r>
              <a:rPr sz="3700" spc="-5" dirty="0">
                <a:solidFill>
                  <a:srgbClr val="404040"/>
                </a:solidFill>
                <a:latin typeface="Franklin Gothic Book"/>
                <a:cs typeface="Franklin Gothic Book"/>
              </a:rPr>
              <a:t>i</a:t>
            </a:r>
            <a:r>
              <a:rPr sz="3700" dirty="0">
                <a:solidFill>
                  <a:srgbClr val="404040"/>
                </a:solidFill>
                <a:latin typeface="Franklin Gothic Book"/>
                <a:cs typeface="Franklin Gothic Book"/>
              </a:rPr>
              <a:t>s </a:t>
            </a:r>
            <a:r>
              <a:rPr sz="3700" spc="-10" dirty="0">
                <a:solidFill>
                  <a:srgbClr val="404040"/>
                </a:solidFill>
                <a:latin typeface="Franklin Gothic Book"/>
                <a:cs typeface="Franklin Gothic Book"/>
              </a:rPr>
              <a:t>be pre</a:t>
            </a:r>
            <a:r>
              <a:rPr sz="3700" spc="0" dirty="0">
                <a:solidFill>
                  <a:srgbClr val="404040"/>
                </a:solidFill>
                <a:latin typeface="Franklin Gothic Book"/>
                <a:cs typeface="Franklin Gothic Book"/>
              </a:rPr>
              <a:t>p</a:t>
            </a:r>
            <a:r>
              <a:rPr sz="3700" spc="-5" dirty="0">
                <a:solidFill>
                  <a:srgbClr val="404040"/>
                </a:solidFill>
                <a:latin typeface="Franklin Gothic Book"/>
                <a:cs typeface="Franklin Gothic Book"/>
              </a:rPr>
              <a:t>ared.</a:t>
            </a:r>
            <a:endParaRPr sz="37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655064" y="1191513"/>
            <a:ext cx="1072515" cy="533400"/>
          </a:xfrm>
          <a:custGeom>
            <a:avLst/>
            <a:gdLst/>
            <a:ahLst/>
            <a:cxnLst/>
            <a:rect l="l" t="t" r="r" b="b"/>
            <a:pathLst>
              <a:path w="1072514" h="533400">
                <a:moveTo>
                  <a:pt x="657399" y="204343"/>
                </a:moveTo>
                <a:lnTo>
                  <a:pt x="627634" y="204343"/>
                </a:lnTo>
                <a:lnTo>
                  <a:pt x="574167" y="379095"/>
                </a:lnTo>
                <a:lnTo>
                  <a:pt x="499821" y="379095"/>
                </a:lnTo>
                <a:lnTo>
                  <a:pt x="499744" y="379349"/>
                </a:lnTo>
                <a:lnTo>
                  <a:pt x="658368" y="427863"/>
                </a:lnTo>
                <a:lnTo>
                  <a:pt x="664844" y="406781"/>
                </a:lnTo>
                <a:lnTo>
                  <a:pt x="601344" y="387350"/>
                </a:lnTo>
                <a:lnTo>
                  <a:pt x="603873" y="379095"/>
                </a:lnTo>
                <a:lnTo>
                  <a:pt x="574167" y="379095"/>
                </a:lnTo>
                <a:lnTo>
                  <a:pt x="506094" y="358266"/>
                </a:lnTo>
                <a:lnTo>
                  <a:pt x="610252" y="358266"/>
                </a:lnTo>
                <a:lnTo>
                  <a:pt x="657399" y="204343"/>
                </a:lnTo>
                <a:close/>
              </a:path>
              <a:path w="1072514" h="533400">
                <a:moveTo>
                  <a:pt x="296544" y="251713"/>
                </a:moveTo>
                <a:lnTo>
                  <a:pt x="309520" y="300093"/>
                </a:lnTo>
                <a:lnTo>
                  <a:pt x="335858" y="327642"/>
                </a:lnTo>
                <a:lnTo>
                  <a:pt x="377935" y="346876"/>
                </a:lnTo>
                <a:lnTo>
                  <a:pt x="403970" y="350394"/>
                </a:lnTo>
                <a:lnTo>
                  <a:pt x="416030" y="349682"/>
                </a:lnTo>
                <a:lnTo>
                  <a:pt x="457036" y="329671"/>
                </a:lnTo>
                <a:lnTo>
                  <a:pt x="461033" y="324346"/>
                </a:lnTo>
                <a:lnTo>
                  <a:pt x="408271" y="324346"/>
                </a:lnTo>
                <a:lnTo>
                  <a:pt x="397270" y="324124"/>
                </a:lnTo>
                <a:lnTo>
                  <a:pt x="353739" y="310217"/>
                </a:lnTo>
                <a:lnTo>
                  <a:pt x="329057" y="281039"/>
                </a:lnTo>
                <a:lnTo>
                  <a:pt x="323850" y="253746"/>
                </a:lnTo>
                <a:lnTo>
                  <a:pt x="296544" y="251713"/>
                </a:lnTo>
                <a:close/>
              </a:path>
              <a:path w="1072514" h="533400">
                <a:moveTo>
                  <a:pt x="409242" y="102529"/>
                </a:moveTo>
                <a:lnTo>
                  <a:pt x="361751" y="115553"/>
                </a:lnTo>
                <a:lnTo>
                  <a:pt x="340349" y="148913"/>
                </a:lnTo>
                <a:lnTo>
                  <a:pt x="338698" y="162741"/>
                </a:lnTo>
                <a:lnTo>
                  <a:pt x="339001" y="171732"/>
                </a:lnTo>
                <a:lnTo>
                  <a:pt x="356819" y="208529"/>
                </a:lnTo>
                <a:lnTo>
                  <a:pt x="423447" y="251377"/>
                </a:lnTo>
                <a:lnTo>
                  <a:pt x="432831" y="259447"/>
                </a:lnTo>
                <a:lnTo>
                  <a:pt x="441014" y="269990"/>
                </a:lnTo>
                <a:lnTo>
                  <a:pt x="443898" y="278429"/>
                </a:lnTo>
                <a:lnTo>
                  <a:pt x="443249" y="289858"/>
                </a:lnTo>
                <a:lnTo>
                  <a:pt x="438113" y="306421"/>
                </a:lnTo>
                <a:lnTo>
                  <a:pt x="429640" y="315587"/>
                </a:lnTo>
                <a:lnTo>
                  <a:pt x="417245" y="322605"/>
                </a:lnTo>
                <a:lnTo>
                  <a:pt x="408271" y="324346"/>
                </a:lnTo>
                <a:lnTo>
                  <a:pt x="461033" y="324346"/>
                </a:lnTo>
                <a:lnTo>
                  <a:pt x="464445" y="319800"/>
                </a:lnTo>
                <a:lnTo>
                  <a:pt x="470758" y="307275"/>
                </a:lnTo>
                <a:lnTo>
                  <a:pt x="476087" y="291656"/>
                </a:lnTo>
                <a:lnTo>
                  <a:pt x="476909" y="279974"/>
                </a:lnTo>
                <a:lnTo>
                  <a:pt x="475494" y="268842"/>
                </a:lnTo>
                <a:lnTo>
                  <a:pt x="447453" y="229846"/>
                </a:lnTo>
                <a:lnTo>
                  <a:pt x="392973" y="197023"/>
                </a:lnTo>
                <a:lnTo>
                  <a:pt x="382094" y="188929"/>
                </a:lnTo>
                <a:lnTo>
                  <a:pt x="374462" y="180094"/>
                </a:lnTo>
                <a:lnTo>
                  <a:pt x="370208" y="170166"/>
                </a:lnTo>
                <a:lnTo>
                  <a:pt x="369462" y="158859"/>
                </a:lnTo>
                <a:lnTo>
                  <a:pt x="372351" y="145788"/>
                </a:lnTo>
                <a:lnTo>
                  <a:pt x="380521" y="136016"/>
                </a:lnTo>
                <a:lnTo>
                  <a:pt x="392378" y="129984"/>
                </a:lnTo>
                <a:lnTo>
                  <a:pt x="404173" y="127632"/>
                </a:lnTo>
                <a:lnTo>
                  <a:pt x="473851" y="127632"/>
                </a:lnTo>
                <a:lnTo>
                  <a:pt x="472783" y="126571"/>
                </a:lnTo>
                <a:lnTo>
                  <a:pt x="461806" y="118736"/>
                </a:lnTo>
                <a:lnTo>
                  <a:pt x="448941" y="112105"/>
                </a:lnTo>
                <a:lnTo>
                  <a:pt x="434164" y="106666"/>
                </a:lnTo>
                <a:lnTo>
                  <a:pt x="421555" y="103797"/>
                </a:lnTo>
                <a:lnTo>
                  <a:pt x="409242" y="102529"/>
                </a:lnTo>
                <a:close/>
              </a:path>
              <a:path w="1072514" h="533400">
                <a:moveTo>
                  <a:pt x="287781" y="66928"/>
                </a:moveTo>
                <a:lnTo>
                  <a:pt x="218567" y="293243"/>
                </a:lnTo>
                <a:lnTo>
                  <a:pt x="246887" y="302006"/>
                </a:lnTo>
                <a:lnTo>
                  <a:pt x="316103" y="75691"/>
                </a:lnTo>
                <a:lnTo>
                  <a:pt x="287781" y="66928"/>
                </a:lnTo>
                <a:close/>
              </a:path>
              <a:path w="1072514" h="533400">
                <a:moveTo>
                  <a:pt x="150200" y="127253"/>
                </a:moveTo>
                <a:lnTo>
                  <a:pt x="61341" y="127253"/>
                </a:lnTo>
                <a:lnTo>
                  <a:pt x="166243" y="159385"/>
                </a:lnTo>
                <a:lnTo>
                  <a:pt x="133223" y="267208"/>
                </a:lnTo>
                <a:lnTo>
                  <a:pt x="161544" y="275844"/>
                </a:lnTo>
                <a:lnTo>
                  <a:pt x="204853" y="134493"/>
                </a:lnTo>
                <a:lnTo>
                  <a:pt x="173862" y="134493"/>
                </a:lnTo>
                <a:lnTo>
                  <a:pt x="150200" y="127253"/>
                </a:lnTo>
                <a:close/>
              </a:path>
              <a:path w="1072514" h="533400">
                <a:moveTo>
                  <a:pt x="69215" y="0"/>
                </a:moveTo>
                <a:lnTo>
                  <a:pt x="0" y="226313"/>
                </a:lnTo>
                <a:lnTo>
                  <a:pt x="28321" y="235076"/>
                </a:lnTo>
                <a:lnTo>
                  <a:pt x="61341" y="127253"/>
                </a:lnTo>
                <a:lnTo>
                  <a:pt x="150200" y="127253"/>
                </a:lnTo>
                <a:lnTo>
                  <a:pt x="68834" y="102362"/>
                </a:lnTo>
                <a:lnTo>
                  <a:pt x="97536" y="8762"/>
                </a:lnTo>
                <a:lnTo>
                  <a:pt x="69215" y="0"/>
                </a:lnTo>
                <a:close/>
              </a:path>
              <a:path w="1072514" h="533400">
                <a:moveTo>
                  <a:pt x="642317" y="173304"/>
                </a:moveTo>
                <a:lnTo>
                  <a:pt x="598601" y="195114"/>
                </a:lnTo>
                <a:lnTo>
                  <a:pt x="559054" y="205612"/>
                </a:lnTo>
                <a:lnTo>
                  <a:pt x="556401" y="232833"/>
                </a:lnTo>
                <a:lnTo>
                  <a:pt x="603532" y="216528"/>
                </a:lnTo>
                <a:lnTo>
                  <a:pt x="627634" y="204343"/>
                </a:lnTo>
                <a:lnTo>
                  <a:pt x="657399" y="204343"/>
                </a:lnTo>
                <a:lnTo>
                  <a:pt x="665607" y="177546"/>
                </a:lnTo>
                <a:lnTo>
                  <a:pt x="642317" y="173304"/>
                </a:lnTo>
                <a:close/>
              </a:path>
              <a:path w="1072514" h="533400">
                <a:moveTo>
                  <a:pt x="473851" y="127632"/>
                </a:moveTo>
                <a:lnTo>
                  <a:pt x="404173" y="127632"/>
                </a:lnTo>
                <a:lnTo>
                  <a:pt x="416503" y="127852"/>
                </a:lnTo>
                <a:lnTo>
                  <a:pt x="429647" y="130706"/>
                </a:lnTo>
                <a:lnTo>
                  <a:pt x="461248" y="152116"/>
                </a:lnTo>
                <a:lnTo>
                  <a:pt x="472313" y="187833"/>
                </a:lnTo>
                <a:lnTo>
                  <a:pt x="500173" y="184183"/>
                </a:lnTo>
                <a:lnTo>
                  <a:pt x="498283" y="170166"/>
                </a:lnTo>
                <a:lnTo>
                  <a:pt x="494622" y="157407"/>
                </a:lnTo>
                <a:lnTo>
                  <a:pt x="489168" y="145896"/>
                </a:lnTo>
                <a:lnTo>
                  <a:pt x="481896" y="135621"/>
                </a:lnTo>
                <a:lnTo>
                  <a:pt x="473851" y="127632"/>
                </a:lnTo>
                <a:close/>
              </a:path>
              <a:path w="1072514" h="533400">
                <a:moveTo>
                  <a:pt x="202565" y="40894"/>
                </a:moveTo>
                <a:lnTo>
                  <a:pt x="173862" y="134493"/>
                </a:lnTo>
                <a:lnTo>
                  <a:pt x="204853" y="134493"/>
                </a:lnTo>
                <a:lnTo>
                  <a:pt x="230886" y="49530"/>
                </a:lnTo>
                <a:lnTo>
                  <a:pt x="202565" y="40894"/>
                </a:lnTo>
                <a:close/>
              </a:path>
              <a:path w="1072514" h="533400">
                <a:moveTo>
                  <a:pt x="851201" y="263651"/>
                </a:moveTo>
                <a:lnTo>
                  <a:pt x="821436" y="263651"/>
                </a:lnTo>
                <a:lnTo>
                  <a:pt x="767969" y="438403"/>
                </a:lnTo>
                <a:lnTo>
                  <a:pt x="693623" y="438403"/>
                </a:lnTo>
                <a:lnTo>
                  <a:pt x="693547" y="438658"/>
                </a:lnTo>
                <a:lnTo>
                  <a:pt x="852169" y="487172"/>
                </a:lnTo>
                <a:lnTo>
                  <a:pt x="858647" y="466216"/>
                </a:lnTo>
                <a:lnTo>
                  <a:pt x="795147" y="446659"/>
                </a:lnTo>
                <a:lnTo>
                  <a:pt x="797675" y="438403"/>
                </a:lnTo>
                <a:lnTo>
                  <a:pt x="767969" y="438403"/>
                </a:lnTo>
                <a:lnTo>
                  <a:pt x="699897" y="417575"/>
                </a:lnTo>
                <a:lnTo>
                  <a:pt x="804054" y="417575"/>
                </a:lnTo>
                <a:lnTo>
                  <a:pt x="851201" y="263651"/>
                </a:lnTo>
                <a:close/>
              </a:path>
              <a:path w="1072514" h="533400">
                <a:moveTo>
                  <a:pt x="836133" y="232613"/>
                </a:moveTo>
                <a:lnTo>
                  <a:pt x="792441" y="254423"/>
                </a:lnTo>
                <a:lnTo>
                  <a:pt x="752856" y="264922"/>
                </a:lnTo>
                <a:lnTo>
                  <a:pt x="750203" y="292168"/>
                </a:lnTo>
                <a:lnTo>
                  <a:pt x="797334" y="275862"/>
                </a:lnTo>
                <a:lnTo>
                  <a:pt x="821436" y="263651"/>
                </a:lnTo>
                <a:lnTo>
                  <a:pt x="851201" y="263651"/>
                </a:lnTo>
                <a:lnTo>
                  <a:pt x="859409" y="236855"/>
                </a:lnTo>
                <a:lnTo>
                  <a:pt x="836133" y="232613"/>
                </a:lnTo>
                <a:close/>
              </a:path>
              <a:path w="1072514" h="533400">
                <a:moveTo>
                  <a:pt x="1036955" y="291211"/>
                </a:moveTo>
                <a:lnTo>
                  <a:pt x="884555" y="417322"/>
                </a:lnTo>
                <a:lnTo>
                  <a:pt x="878713" y="436372"/>
                </a:lnTo>
                <a:lnTo>
                  <a:pt x="990854" y="470662"/>
                </a:lnTo>
                <a:lnTo>
                  <a:pt x="974344" y="524637"/>
                </a:lnTo>
                <a:lnTo>
                  <a:pt x="1001522" y="532891"/>
                </a:lnTo>
                <a:lnTo>
                  <a:pt x="1018032" y="479044"/>
                </a:lnTo>
                <a:lnTo>
                  <a:pt x="1058037" y="479044"/>
                </a:lnTo>
                <a:lnTo>
                  <a:pt x="1061466" y="467868"/>
                </a:lnTo>
                <a:lnTo>
                  <a:pt x="1024890" y="456691"/>
                </a:lnTo>
                <a:lnTo>
                  <a:pt x="1027450" y="448310"/>
                </a:lnTo>
                <a:lnTo>
                  <a:pt x="997712" y="448310"/>
                </a:lnTo>
                <a:lnTo>
                  <a:pt x="915035" y="423037"/>
                </a:lnTo>
                <a:lnTo>
                  <a:pt x="1024890" y="329564"/>
                </a:lnTo>
                <a:lnTo>
                  <a:pt x="1031113" y="323723"/>
                </a:lnTo>
                <a:lnTo>
                  <a:pt x="1038205" y="317282"/>
                </a:lnTo>
                <a:lnTo>
                  <a:pt x="1067468" y="317282"/>
                </a:lnTo>
                <a:lnTo>
                  <a:pt x="1072134" y="302006"/>
                </a:lnTo>
                <a:lnTo>
                  <a:pt x="1036955" y="291211"/>
                </a:lnTo>
                <a:close/>
              </a:path>
              <a:path w="1072514" h="533400">
                <a:moveTo>
                  <a:pt x="1058037" y="479044"/>
                </a:moveTo>
                <a:lnTo>
                  <a:pt x="1018032" y="479044"/>
                </a:lnTo>
                <a:lnTo>
                  <a:pt x="1054608" y="490220"/>
                </a:lnTo>
                <a:lnTo>
                  <a:pt x="1058037" y="479044"/>
                </a:lnTo>
                <a:close/>
              </a:path>
              <a:path w="1072514" h="533400">
                <a:moveTo>
                  <a:pt x="1067468" y="317282"/>
                </a:moveTo>
                <a:lnTo>
                  <a:pt x="1038205" y="317282"/>
                </a:lnTo>
                <a:lnTo>
                  <a:pt x="1034055" y="329731"/>
                </a:lnTo>
                <a:lnTo>
                  <a:pt x="1030351" y="341375"/>
                </a:lnTo>
                <a:lnTo>
                  <a:pt x="997712" y="448310"/>
                </a:lnTo>
                <a:lnTo>
                  <a:pt x="1027450" y="448310"/>
                </a:lnTo>
                <a:lnTo>
                  <a:pt x="1067468" y="317282"/>
                </a:lnTo>
                <a:close/>
              </a:path>
            </a:pathLst>
          </a:custGeom>
          <a:solidFill>
            <a:srgbClr val="EF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381753" y="2790193"/>
            <a:ext cx="1119505" cy="421005"/>
          </a:xfrm>
          <a:custGeom>
            <a:avLst/>
            <a:gdLst/>
            <a:ahLst/>
            <a:cxnLst/>
            <a:rect l="l" t="t" r="r" b="b"/>
            <a:pathLst>
              <a:path w="1119504" h="421005">
                <a:moveTo>
                  <a:pt x="108496" y="166847"/>
                </a:moveTo>
                <a:lnTo>
                  <a:pt x="93853" y="168652"/>
                </a:lnTo>
                <a:lnTo>
                  <a:pt x="0" y="185416"/>
                </a:lnTo>
                <a:lnTo>
                  <a:pt x="42037" y="420620"/>
                </a:lnTo>
                <a:lnTo>
                  <a:pt x="138453" y="403374"/>
                </a:lnTo>
                <a:lnTo>
                  <a:pt x="175685" y="388677"/>
                </a:lnTo>
                <a:lnTo>
                  <a:pt x="182985" y="382520"/>
                </a:lnTo>
                <a:lnTo>
                  <a:pt x="70993" y="382520"/>
                </a:lnTo>
                <a:lnTo>
                  <a:pt x="57276" y="305685"/>
                </a:lnTo>
                <a:lnTo>
                  <a:pt x="115782" y="295345"/>
                </a:lnTo>
                <a:lnTo>
                  <a:pt x="129443" y="294501"/>
                </a:lnTo>
                <a:lnTo>
                  <a:pt x="187349" y="294501"/>
                </a:lnTo>
                <a:lnTo>
                  <a:pt x="185551" y="292186"/>
                </a:lnTo>
                <a:lnTo>
                  <a:pt x="173402" y="280466"/>
                </a:lnTo>
                <a:lnTo>
                  <a:pt x="167705" y="277237"/>
                </a:lnTo>
                <a:lnTo>
                  <a:pt x="52197" y="277237"/>
                </a:lnTo>
                <a:lnTo>
                  <a:pt x="40005" y="209292"/>
                </a:lnTo>
                <a:lnTo>
                  <a:pt x="105779" y="198485"/>
                </a:lnTo>
                <a:lnTo>
                  <a:pt x="168878" y="198485"/>
                </a:lnTo>
                <a:lnTo>
                  <a:pt x="165707" y="192944"/>
                </a:lnTo>
                <a:lnTo>
                  <a:pt x="156776" y="183100"/>
                </a:lnTo>
                <a:lnTo>
                  <a:pt x="144228" y="173324"/>
                </a:lnTo>
                <a:lnTo>
                  <a:pt x="133691" y="169191"/>
                </a:lnTo>
                <a:lnTo>
                  <a:pt x="121778" y="167029"/>
                </a:lnTo>
                <a:lnTo>
                  <a:pt x="108496" y="166847"/>
                </a:lnTo>
                <a:close/>
              </a:path>
              <a:path w="1119504" h="421005">
                <a:moveTo>
                  <a:pt x="187349" y="294501"/>
                </a:moveTo>
                <a:lnTo>
                  <a:pt x="129443" y="294501"/>
                </a:lnTo>
                <a:lnTo>
                  <a:pt x="139826" y="296287"/>
                </a:lnTo>
                <a:lnTo>
                  <a:pt x="146558" y="298700"/>
                </a:lnTo>
                <a:lnTo>
                  <a:pt x="152273" y="302764"/>
                </a:lnTo>
                <a:lnTo>
                  <a:pt x="159172" y="312007"/>
                </a:lnTo>
                <a:lnTo>
                  <a:pt x="163283" y="321929"/>
                </a:lnTo>
                <a:lnTo>
                  <a:pt x="166025" y="338402"/>
                </a:lnTo>
                <a:lnTo>
                  <a:pt x="162498" y="349397"/>
                </a:lnTo>
                <a:lnTo>
                  <a:pt x="153487" y="362100"/>
                </a:lnTo>
                <a:lnTo>
                  <a:pt x="142687" y="368276"/>
                </a:lnTo>
                <a:lnTo>
                  <a:pt x="128650" y="372233"/>
                </a:lnTo>
                <a:lnTo>
                  <a:pt x="70993" y="382520"/>
                </a:lnTo>
                <a:lnTo>
                  <a:pt x="182985" y="382520"/>
                </a:lnTo>
                <a:lnTo>
                  <a:pt x="201842" y="348479"/>
                </a:lnTo>
                <a:lnTo>
                  <a:pt x="202889" y="336026"/>
                </a:lnTo>
                <a:lnTo>
                  <a:pt x="201608" y="322844"/>
                </a:lnTo>
                <a:lnTo>
                  <a:pt x="198812" y="312742"/>
                </a:lnTo>
                <a:lnTo>
                  <a:pt x="193741" y="302734"/>
                </a:lnTo>
                <a:lnTo>
                  <a:pt x="187349" y="294501"/>
                </a:lnTo>
                <a:close/>
              </a:path>
              <a:path w="1119504" h="421005">
                <a:moveTo>
                  <a:pt x="168878" y="198485"/>
                </a:moveTo>
                <a:lnTo>
                  <a:pt x="105779" y="198485"/>
                </a:lnTo>
                <a:lnTo>
                  <a:pt x="117764" y="200104"/>
                </a:lnTo>
                <a:lnTo>
                  <a:pt x="129113" y="205208"/>
                </a:lnTo>
                <a:lnTo>
                  <a:pt x="136375" y="214285"/>
                </a:lnTo>
                <a:lnTo>
                  <a:pt x="140668" y="228830"/>
                </a:lnTo>
                <a:lnTo>
                  <a:pt x="139490" y="240740"/>
                </a:lnTo>
                <a:lnTo>
                  <a:pt x="98298" y="268982"/>
                </a:lnTo>
                <a:lnTo>
                  <a:pt x="52197" y="277237"/>
                </a:lnTo>
                <a:lnTo>
                  <a:pt x="167705" y="277237"/>
                </a:lnTo>
                <a:lnTo>
                  <a:pt x="161786" y="273881"/>
                </a:lnTo>
                <a:lnTo>
                  <a:pt x="152509" y="268882"/>
                </a:lnTo>
                <a:lnTo>
                  <a:pt x="162691" y="261047"/>
                </a:lnTo>
                <a:lnTo>
                  <a:pt x="170022" y="251670"/>
                </a:lnTo>
                <a:lnTo>
                  <a:pt x="174496" y="240728"/>
                </a:lnTo>
                <a:lnTo>
                  <a:pt x="176107" y="228200"/>
                </a:lnTo>
                <a:lnTo>
                  <a:pt x="174852" y="214062"/>
                </a:lnTo>
                <a:lnTo>
                  <a:pt x="171554" y="203162"/>
                </a:lnTo>
                <a:lnTo>
                  <a:pt x="168878" y="198485"/>
                </a:lnTo>
                <a:close/>
              </a:path>
              <a:path w="1119504" h="421005">
                <a:moveTo>
                  <a:pt x="248666" y="140966"/>
                </a:moveTo>
                <a:lnTo>
                  <a:pt x="212979" y="147316"/>
                </a:lnTo>
                <a:lnTo>
                  <a:pt x="255143" y="382520"/>
                </a:lnTo>
                <a:lnTo>
                  <a:pt x="290703" y="376043"/>
                </a:lnTo>
                <a:lnTo>
                  <a:pt x="248666" y="140966"/>
                </a:lnTo>
                <a:close/>
              </a:path>
              <a:path w="1119504" h="421005">
                <a:moveTo>
                  <a:pt x="410031" y="112874"/>
                </a:moveTo>
                <a:lnTo>
                  <a:pt x="395350" y="114677"/>
                </a:lnTo>
                <a:lnTo>
                  <a:pt x="301498" y="131441"/>
                </a:lnTo>
                <a:lnTo>
                  <a:pt x="343535" y="366645"/>
                </a:lnTo>
                <a:lnTo>
                  <a:pt x="439929" y="349405"/>
                </a:lnTo>
                <a:lnTo>
                  <a:pt x="477207" y="334719"/>
                </a:lnTo>
                <a:lnTo>
                  <a:pt x="484522" y="328545"/>
                </a:lnTo>
                <a:lnTo>
                  <a:pt x="372491" y="328545"/>
                </a:lnTo>
                <a:lnTo>
                  <a:pt x="358775" y="251710"/>
                </a:lnTo>
                <a:lnTo>
                  <a:pt x="417280" y="241370"/>
                </a:lnTo>
                <a:lnTo>
                  <a:pt x="430941" y="240526"/>
                </a:lnTo>
                <a:lnTo>
                  <a:pt x="488829" y="240526"/>
                </a:lnTo>
                <a:lnTo>
                  <a:pt x="487034" y="238216"/>
                </a:lnTo>
                <a:lnTo>
                  <a:pt x="474897" y="226534"/>
                </a:lnTo>
                <a:lnTo>
                  <a:pt x="469185" y="223262"/>
                </a:lnTo>
                <a:lnTo>
                  <a:pt x="353695" y="223262"/>
                </a:lnTo>
                <a:lnTo>
                  <a:pt x="341503" y="155317"/>
                </a:lnTo>
                <a:lnTo>
                  <a:pt x="407273" y="144511"/>
                </a:lnTo>
                <a:lnTo>
                  <a:pt x="470451" y="144511"/>
                </a:lnTo>
                <a:lnTo>
                  <a:pt x="467220" y="138907"/>
                </a:lnTo>
                <a:lnTo>
                  <a:pt x="458275" y="129074"/>
                </a:lnTo>
                <a:lnTo>
                  <a:pt x="445771" y="119307"/>
                </a:lnTo>
                <a:lnTo>
                  <a:pt x="435241" y="115196"/>
                </a:lnTo>
                <a:lnTo>
                  <a:pt x="423327" y="113050"/>
                </a:lnTo>
                <a:lnTo>
                  <a:pt x="410031" y="112874"/>
                </a:lnTo>
                <a:close/>
              </a:path>
              <a:path w="1119504" h="421005">
                <a:moveTo>
                  <a:pt x="488829" y="240526"/>
                </a:moveTo>
                <a:lnTo>
                  <a:pt x="430941" y="240526"/>
                </a:lnTo>
                <a:lnTo>
                  <a:pt x="441325" y="242312"/>
                </a:lnTo>
                <a:lnTo>
                  <a:pt x="448183" y="244725"/>
                </a:lnTo>
                <a:lnTo>
                  <a:pt x="453771" y="248789"/>
                </a:lnTo>
                <a:lnTo>
                  <a:pt x="460745" y="258078"/>
                </a:lnTo>
                <a:lnTo>
                  <a:pt x="464837" y="268006"/>
                </a:lnTo>
                <a:lnTo>
                  <a:pt x="467564" y="284507"/>
                </a:lnTo>
                <a:lnTo>
                  <a:pt x="464003" y="295522"/>
                </a:lnTo>
                <a:lnTo>
                  <a:pt x="454985" y="308179"/>
                </a:lnTo>
                <a:lnTo>
                  <a:pt x="444185" y="314334"/>
                </a:lnTo>
                <a:lnTo>
                  <a:pt x="430149" y="318258"/>
                </a:lnTo>
                <a:lnTo>
                  <a:pt x="372491" y="328545"/>
                </a:lnTo>
                <a:lnTo>
                  <a:pt x="484522" y="328545"/>
                </a:lnTo>
                <a:lnTo>
                  <a:pt x="503378" y="294540"/>
                </a:lnTo>
                <a:lnTo>
                  <a:pt x="504398" y="282094"/>
                </a:lnTo>
                <a:lnTo>
                  <a:pt x="503095" y="268934"/>
                </a:lnTo>
                <a:lnTo>
                  <a:pt x="500294" y="258778"/>
                </a:lnTo>
                <a:lnTo>
                  <a:pt x="495220" y="248751"/>
                </a:lnTo>
                <a:lnTo>
                  <a:pt x="488829" y="240526"/>
                </a:lnTo>
                <a:close/>
              </a:path>
              <a:path w="1119504" h="421005">
                <a:moveTo>
                  <a:pt x="470451" y="144511"/>
                </a:moveTo>
                <a:lnTo>
                  <a:pt x="407273" y="144511"/>
                </a:lnTo>
                <a:lnTo>
                  <a:pt x="419256" y="146138"/>
                </a:lnTo>
                <a:lnTo>
                  <a:pt x="430596" y="151267"/>
                </a:lnTo>
                <a:lnTo>
                  <a:pt x="437895" y="160286"/>
                </a:lnTo>
                <a:lnTo>
                  <a:pt x="442168" y="174872"/>
                </a:lnTo>
                <a:lnTo>
                  <a:pt x="440986" y="186777"/>
                </a:lnTo>
                <a:lnTo>
                  <a:pt x="399796" y="215007"/>
                </a:lnTo>
                <a:lnTo>
                  <a:pt x="353695" y="223262"/>
                </a:lnTo>
                <a:lnTo>
                  <a:pt x="469185" y="223262"/>
                </a:lnTo>
                <a:lnTo>
                  <a:pt x="463309" y="219896"/>
                </a:lnTo>
                <a:lnTo>
                  <a:pt x="454112" y="214851"/>
                </a:lnTo>
                <a:lnTo>
                  <a:pt x="464276" y="207035"/>
                </a:lnTo>
                <a:lnTo>
                  <a:pt x="471606" y="197683"/>
                </a:lnTo>
                <a:lnTo>
                  <a:pt x="476087" y="186757"/>
                </a:lnTo>
                <a:lnTo>
                  <a:pt x="477705" y="174224"/>
                </a:lnTo>
                <a:lnTo>
                  <a:pt x="476446" y="160045"/>
                </a:lnTo>
                <a:lnTo>
                  <a:pt x="473110" y="149124"/>
                </a:lnTo>
                <a:lnTo>
                  <a:pt x="470451" y="144511"/>
                </a:lnTo>
                <a:close/>
              </a:path>
              <a:path w="1119504" h="421005">
                <a:moveTo>
                  <a:pt x="558546" y="259330"/>
                </a:moveTo>
                <a:lnTo>
                  <a:pt x="528554" y="276496"/>
                </a:lnTo>
                <a:lnTo>
                  <a:pt x="534871" y="286671"/>
                </a:lnTo>
                <a:lnTo>
                  <a:pt x="542516" y="295761"/>
                </a:lnTo>
                <a:lnTo>
                  <a:pt x="576966" y="317804"/>
                </a:lnTo>
                <a:lnTo>
                  <a:pt x="610559" y="321593"/>
                </a:lnTo>
                <a:lnTo>
                  <a:pt x="624947" y="320290"/>
                </a:lnTo>
                <a:lnTo>
                  <a:pt x="665488" y="308196"/>
                </a:lnTo>
                <a:lnTo>
                  <a:pt x="687347" y="291800"/>
                </a:lnTo>
                <a:lnTo>
                  <a:pt x="608220" y="291800"/>
                </a:lnTo>
                <a:lnTo>
                  <a:pt x="595532" y="290458"/>
                </a:lnTo>
                <a:lnTo>
                  <a:pt x="584220" y="286537"/>
                </a:lnTo>
                <a:lnTo>
                  <a:pt x="574285" y="280039"/>
                </a:lnTo>
                <a:lnTo>
                  <a:pt x="565727" y="270969"/>
                </a:lnTo>
                <a:lnTo>
                  <a:pt x="558546" y="259330"/>
                </a:lnTo>
                <a:close/>
              </a:path>
              <a:path w="1119504" h="421005">
                <a:moveTo>
                  <a:pt x="695368" y="207555"/>
                </a:moveTo>
                <a:lnTo>
                  <a:pt x="620654" y="207555"/>
                </a:lnTo>
                <a:lnTo>
                  <a:pt x="632442" y="208531"/>
                </a:lnTo>
                <a:lnTo>
                  <a:pt x="644402" y="211810"/>
                </a:lnTo>
                <a:lnTo>
                  <a:pt x="657105" y="217751"/>
                </a:lnTo>
                <a:lnTo>
                  <a:pt x="665423" y="227400"/>
                </a:lnTo>
                <a:lnTo>
                  <a:pt x="669842" y="239770"/>
                </a:lnTo>
                <a:lnTo>
                  <a:pt x="670196" y="250845"/>
                </a:lnTo>
                <a:lnTo>
                  <a:pt x="666844" y="262259"/>
                </a:lnTo>
                <a:lnTo>
                  <a:pt x="622285" y="290559"/>
                </a:lnTo>
                <a:lnTo>
                  <a:pt x="608220" y="291800"/>
                </a:lnTo>
                <a:lnTo>
                  <a:pt x="687347" y="291800"/>
                </a:lnTo>
                <a:lnTo>
                  <a:pt x="694796" y="283808"/>
                </a:lnTo>
                <a:lnTo>
                  <a:pt x="700623" y="274226"/>
                </a:lnTo>
                <a:lnTo>
                  <a:pt x="704567" y="263747"/>
                </a:lnTo>
                <a:lnTo>
                  <a:pt x="706538" y="252007"/>
                </a:lnTo>
                <a:lnTo>
                  <a:pt x="706448" y="238638"/>
                </a:lnTo>
                <a:lnTo>
                  <a:pt x="704209" y="223273"/>
                </a:lnTo>
                <a:lnTo>
                  <a:pt x="698873" y="211949"/>
                </a:lnTo>
                <a:lnTo>
                  <a:pt x="695368" y="207555"/>
                </a:lnTo>
                <a:close/>
              </a:path>
              <a:path w="1119504" h="421005">
                <a:moveTo>
                  <a:pt x="669746" y="104471"/>
                </a:moveTo>
                <a:lnTo>
                  <a:pt x="595964" y="104471"/>
                </a:lnTo>
                <a:lnTo>
                  <a:pt x="607062" y="104610"/>
                </a:lnTo>
                <a:lnTo>
                  <a:pt x="618821" y="107768"/>
                </a:lnTo>
                <a:lnTo>
                  <a:pt x="632328" y="114746"/>
                </a:lnTo>
                <a:lnTo>
                  <a:pt x="639015" y="124766"/>
                </a:lnTo>
                <a:lnTo>
                  <a:pt x="643076" y="140093"/>
                </a:lnTo>
                <a:lnTo>
                  <a:pt x="641110" y="151826"/>
                </a:lnTo>
                <a:lnTo>
                  <a:pt x="599186" y="179828"/>
                </a:lnTo>
                <a:lnTo>
                  <a:pt x="569722" y="185035"/>
                </a:lnTo>
                <a:lnTo>
                  <a:pt x="574929" y="214499"/>
                </a:lnTo>
                <a:lnTo>
                  <a:pt x="608467" y="208525"/>
                </a:lnTo>
                <a:lnTo>
                  <a:pt x="620654" y="207555"/>
                </a:lnTo>
                <a:lnTo>
                  <a:pt x="695368" y="207555"/>
                </a:lnTo>
                <a:lnTo>
                  <a:pt x="690930" y="201992"/>
                </a:lnTo>
                <a:lnTo>
                  <a:pt x="680085" y="193240"/>
                </a:lnTo>
                <a:lnTo>
                  <a:pt x="667975" y="187415"/>
                </a:lnTo>
                <a:lnTo>
                  <a:pt x="657255" y="184953"/>
                </a:lnTo>
                <a:lnTo>
                  <a:pt x="644278" y="184953"/>
                </a:lnTo>
                <a:lnTo>
                  <a:pt x="655026" y="180820"/>
                </a:lnTo>
                <a:lnTo>
                  <a:pt x="664647" y="172861"/>
                </a:lnTo>
                <a:lnTo>
                  <a:pt x="673577" y="160274"/>
                </a:lnTo>
                <a:lnTo>
                  <a:pt x="677645" y="149074"/>
                </a:lnTo>
                <a:lnTo>
                  <a:pt x="679076" y="136844"/>
                </a:lnTo>
                <a:lnTo>
                  <a:pt x="677837" y="123224"/>
                </a:lnTo>
                <a:lnTo>
                  <a:pt x="673931" y="111390"/>
                </a:lnTo>
                <a:lnTo>
                  <a:pt x="669746" y="104471"/>
                </a:lnTo>
                <a:close/>
              </a:path>
              <a:path w="1119504" h="421005">
                <a:moveTo>
                  <a:pt x="655971" y="184658"/>
                </a:moveTo>
                <a:lnTo>
                  <a:pt x="644278" y="184953"/>
                </a:lnTo>
                <a:lnTo>
                  <a:pt x="657255" y="184953"/>
                </a:lnTo>
                <a:lnTo>
                  <a:pt x="655971" y="184658"/>
                </a:lnTo>
                <a:close/>
              </a:path>
              <a:path w="1119504" h="421005">
                <a:moveTo>
                  <a:pt x="613035" y="73791"/>
                </a:moveTo>
                <a:lnTo>
                  <a:pt x="570987" y="79817"/>
                </a:lnTo>
                <a:lnTo>
                  <a:pt x="537888" y="100302"/>
                </a:lnTo>
                <a:lnTo>
                  <a:pt x="517701" y="134354"/>
                </a:lnTo>
                <a:lnTo>
                  <a:pt x="513842" y="148713"/>
                </a:lnTo>
                <a:lnTo>
                  <a:pt x="548015" y="146304"/>
                </a:lnTo>
                <a:lnTo>
                  <a:pt x="552872" y="133409"/>
                </a:lnTo>
                <a:lnTo>
                  <a:pt x="559901" y="122804"/>
                </a:lnTo>
                <a:lnTo>
                  <a:pt x="569295" y="114464"/>
                </a:lnTo>
                <a:lnTo>
                  <a:pt x="581251" y="108361"/>
                </a:lnTo>
                <a:lnTo>
                  <a:pt x="595964" y="104471"/>
                </a:lnTo>
                <a:lnTo>
                  <a:pt x="669746" y="104471"/>
                </a:lnTo>
                <a:lnTo>
                  <a:pt x="667522" y="100794"/>
                </a:lnTo>
                <a:lnTo>
                  <a:pt x="658442" y="91344"/>
                </a:lnTo>
                <a:lnTo>
                  <a:pt x="646521" y="82948"/>
                </a:lnTo>
                <a:lnTo>
                  <a:pt x="636309" y="78271"/>
                </a:lnTo>
                <a:lnTo>
                  <a:pt x="625201" y="75209"/>
                </a:lnTo>
                <a:lnTo>
                  <a:pt x="613035" y="73791"/>
                </a:lnTo>
                <a:close/>
              </a:path>
              <a:path w="1119504" h="421005">
                <a:moveTo>
                  <a:pt x="816312" y="37742"/>
                </a:moveTo>
                <a:lnTo>
                  <a:pt x="775670" y="44238"/>
                </a:lnTo>
                <a:lnTo>
                  <a:pt x="739207" y="79807"/>
                </a:lnTo>
                <a:lnTo>
                  <a:pt x="726842" y="116270"/>
                </a:lnTo>
                <a:lnTo>
                  <a:pt x="724996" y="140579"/>
                </a:lnTo>
                <a:lnTo>
                  <a:pt x="725449" y="153863"/>
                </a:lnTo>
                <a:lnTo>
                  <a:pt x="732479" y="196186"/>
                </a:lnTo>
                <a:lnTo>
                  <a:pt x="747313" y="231463"/>
                </a:lnTo>
                <a:lnTo>
                  <a:pt x="780712" y="269911"/>
                </a:lnTo>
                <a:lnTo>
                  <a:pt x="827049" y="283962"/>
                </a:lnTo>
                <a:lnTo>
                  <a:pt x="839978" y="282571"/>
                </a:lnTo>
                <a:lnTo>
                  <a:pt x="878702" y="264198"/>
                </a:lnTo>
                <a:lnTo>
                  <a:pt x="888001" y="253830"/>
                </a:lnTo>
                <a:lnTo>
                  <a:pt x="830274" y="253830"/>
                </a:lnTo>
                <a:lnTo>
                  <a:pt x="818909" y="253278"/>
                </a:lnTo>
                <a:lnTo>
                  <a:pt x="786866" y="230997"/>
                </a:lnTo>
                <a:lnTo>
                  <a:pt x="768833" y="189283"/>
                </a:lnTo>
                <a:lnTo>
                  <a:pt x="760592" y="143283"/>
                </a:lnTo>
                <a:lnTo>
                  <a:pt x="760424" y="130669"/>
                </a:lnTo>
                <a:lnTo>
                  <a:pt x="761332" y="118528"/>
                </a:lnTo>
                <a:lnTo>
                  <a:pt x="781189" y="76381"/>
                </a:lnTo>
                <a:lnTo>
                  <a:pt x="809568" y="66660"/>
                </a:lnTo>
                <a:lnTo>
                  <a:pt x="872670" y="66660"/>
                </a:lnTo>
                <a:lnTo>
                  <a:pt x="868739" y="61923"/>
                </a:lnTo>
                <a:lnTo>
                  <a:pt x="860010" y="53744"/>
                </a:lnTo>
                <a:lnTo>
                  <a:pt x="850541" y="47209"/>
                </a:lnTo>
                <a:lnTo>
                  <a:pt x="840194" y="42345"/>
                </a:lnTo>
                <a:lnTo>
                  <a:pt x="828830" y="39180"/>
                </a:lnTo>
                <a:lnTo>
                  <a:pt x="816312" y="37742"/>
                </a:lnTo>
                <a:close/>
              </a:path>
              <a:path w="1119504" h="421005">
                <a:moveTo>
                  <a:pt x="872670" y="66660"/>
                </a:moveTo>
                <a:lnTo>
                  <a:pt x="809568" y="66660"/>
                </a:lnTo>
                <a:lnTo>
                  <a:pt x="820136" y="68438"/>
                </a:lnTo>
                <a:lnTo>
                  <a:pt x="830452" y="73501"/>
                </a:lnTo>
                <a:lnTo>
                  <a:pt x="856874" y="105075"/>
                </a:lnTo>
                <a:lnTo>
                  <a:pt x="869608" y="141977"/>
                </a:lnTo>
                <a:lnTo>
                  <a:pt x="875150" y="181061"/>
                </a:lnTo>
                <a:lnTo>
                  <a:pt x="874818" y="193038"/>
                </a:lnTo>
                <a:lnTo>
                  <a:pt x="866184" y="231400"/>
                </a:lnTo>
                <a:lnTo>
                  <a:pt x="834898" y="253234"/>
                </a:lnTo>
                <a:lnTo>
                  <a:pt x="830274" y="253830"/>
                </a:lnTo>
                <a:lnTo>
                  <a:pt x="888001" y="253830"/>
                </a:lnTo>
                <a:lnTo>
                  <a:pt x="905569" y="217883"/>
                </a:lnTo>
                <a:lnTo>
                  <a:pt x="910850" y="183110"/>
                </a:lnTo>
                <a:lnTo>
                  <a:pt x="910798" y="169054"/>
                </a:lnTo>
                <a:lnTo>
                  <a:pt x="904609" y="128650"/>
                </a:lnTo>
                <a:lnTo>
                  <a:pt x="890572" y="92927"/>
                </a:lnTo>
                <a:lnTo>
                  <a:pt x="876911" y="71771"/>
                </a:lnTo>
                <a:lnTo>
                  <a:pt x="872670" y="66660"/>
                </a:lnTo>
                <a:close/>
              </a:path>
              <a:path w="1119504" h="421005">
                <a:moveTo>
                  <a:pt x="971042" y="185543"/>
                </a:moveTo>
                <a:lnTo>
                  <a:pt x="941047" y="202585"/>
                </a:lnTo>
                <a:lnTo>
                  <a:pt x="947421" y="212886"/>
                </a:lnTo>
                <a:lnTo>
                  <a:pt x="955009" y="221937"/>
                </a:lnTo>
                <a:lnTo>
                  <a:pt x="989445" y="243901"/>
                </a:lnTo>
                <a:lnTo>
                  <a:pt x="1023005" y="247734"/>
                </a:lnTo>
                <a:lnTo>
                  <a:pt x="1037409" y="246434"/>
                </a:lnTo>
                <a:lnTo>
                  <a:pt x="1078031" y="234383"/>
                </a:lnTo>
                <a:lnTo>
                  <a:pt x="1099976" y="217896"/>
                </a:lnTo>
                <a:lnTo>
                  <a:pt x="1020830" y="217896"/>
                </a:lnTo>
                <a:lnTo>
                  <a:pt x="1008156" y="216587"/>
                </a:lnTo>
                <a:lnTo>
                  <a:pt x="996840" y="212701"/>
                </a:lnTo>
                <a:lnTo>
                  <a:pt x="986882" y="206234"/>
                </a:lnTo>
                <a:lnTo>
                  <a:pt x="978283" y="197182"/>
                </a:lnTo>
                <a:lnTo>
                  <a:pt x="971042" y="185543"/>
                </a:lnTo>
                <a:close/>
              </a:path>
              <a:path w="1119504" h="421005">
                <a:moveTo>
                  <a:pt x="1107832" y="133686"/>
                </a:moveTo>
                <a:lnTo>
                  <a:pt x="1033252" y="133686"/>
                </a:lnTo>
                <a:lnTo>
                  <a:pt x="1045043" y="134645"/>
                </a:lnTo>
                <a:lnTo>
                  <a:pt x="1056961" y="137940"/>
                </a:lnTo>
                <a:lnTo>
                  <a:pt x="1069574" y="143924"/>
                </a:lnTo>
                <a:lnTo>
                  <a:pt x="1077984" y="153547"/>
                </a:lnTo>
                <a:lnTo>
                  <a:pt x="1082435" y="165815"/>
                </a:lnTo>
                <a:lnTo>
                  <a:pt x="1082747" y="176914"/>
                </a:lnTo>
                <a:lnTo>
                  <a:pt x="1079404" y="188324"/>
                </a:lnTo>
                <a:lnTo>
                  <a:pt x="1034863" y="216631"/>
                </a:lnTo>
                <a:lnTo>
                  <a:pt x="1020830" y="217896"/>
                </a:lnTo>
                <a:lnTo>
                  <a:pt x="1099976" y="217896"/>
                </a:lnTo>
                <a:lnTo>
                  <a:pt x="1107314" y="210024"/>
                </a:lnTo>
                <a:lnTo>
                  <a:pt x="1113126" y="200458"/>
                </a:lnTo>
                <a:lnTo>
                  <a:pt x="1117065" y="189970"/>
                </a:lnTo>
                <a:lnTo>
                  <a:pt x="1119039" y="178210"/>
                </a:lnTo>
                <a:lnTo>
                  <a:pt x="1118954" y="164827"/>
                </a:lnTo>
                <a:lnTo>
                  <a:pt x="1116717" y="149472"/>
                </a:lnTo>
                <a:lnTo>
                  <a:pt x="1111386" y="138135"/>
                </a:lnTo>
                <a:lnTo>
                  <a:pt x="1107832" y="133686"/>
                </a:lnTo>
                <a:close/>
              </a:path>
              <a:path w="1119504" h="421005">
                <a:moveTo>
                  <a:pt x="1082274" y="30684"/>
                </a:moveTo>
                <a:lnTo>
                  <a:pt x="1008545" y="30684"/>
                </a:lnTo>
                <a:lnTo>
                  <a:pt x="1019594" y="30820"/>
                </a:lnTo>
                <a:lnTo>
                  <a:pt x="1031370" y="33970"/>
                </a:lnTo>
                <a:lnTo>
                  <a:pt x="1044963" y="40926"/>
                </a:lnTo>
                <a:lnTo>
                  <a:pt x="1051574" y="50947"/>
                </a:lnTo>
                <a:lnTo>
                  <a:pt x="1055623" y="66317"/>
                </a:lnTo>
                <a:lnTo>
                  <a:pt x="1053646" y="78049"/>
                </a:lnTo>
                <a:lnTo>
                  <a:pt x="1011809" y="106041"/>
                </a:lnTo>
                <a:lnTo>
                  <a:pt x="982218" y="111248"/>
                </a:lnTo>
                <a:lnTo>
                  <a:pt x="987551" y="140585"/>
                </a:lnTo>
                <a:lnTo>
                  <a:pt x="1021019" y="134708"/>
                </a:lnTo>
                <a:lnTo>
                  <a:pt x="1033252" y="133686"/>
                </a:lnTo>
                <a:lnTo>
                  <a:pt x="1107832" y="133686"/>
                </a:lnTo>
                <a:lnTo>
                  <a:pt x="1103453" y="128205"/>
                </a:lnTo>
                <a:lnTo>
                  <a:pt x="1092625" y="119479"/>
                </a:lnTo>
                <a:lnTo>
                  <a:pt x="1080534" y="113633"/>
                </a:lnTo>
                <a:lnTo>
                  <a:pt x="1069526" y="111070"/>
                </a:lnTo>
                <a:lnTo>
                  <a:pt x="1056791" y="111070"/>
                </a:lnTo>
                <a:lnTo>
                  <a:pt x="1067498" y="107000"/>
                </a:lnTo>
                <a:lnTo>
                  <a:pt x="1077128" y="99021"/>
                </a:lnTo>
                <a:lnTo>
                  <a:pt x="1086097" y="86415"/>
                </a:lnTo>
                <a:lnTo>
                  <a:pt x="1090186" y="75204"/>
                </a:lnTo>
                <a:lnTo>
                  <a:pt x="1091638" y="63022"/>
                </a:lnTo>
                <a:lnTo>
                  <a:pt x="1090360" y="49450"/>
                </a:lnTo>
                <a:lnTo>
                  <a:pt x="1086468" y="37638"/>
                </a:lnTo>
                <a:lnTo>
                  <a:pt x="1082274" y="30684"/>
                </a:lnTo>
                <a:close/>
              </a:path>
              <a:path w="1119504" h="421005">
                <a:moveTo>
                  <a:pt x="1068542" y="110841"/>
                </a:moveTo>
                <a:lnTo>
                  <a:pt x="1056791" y="111070"/>
                </a:lnTo>
                <a:lnTo>
                  <a:pt x="1069526" y="111070"/>
                </a:lnTo>
                <a:lnTo>
                  <a:pt x="1068542" y="110841"/>
                </a:lnTo>
                <a:close/>
              </a:path>
              <a:path w="1119504" h="421005">
                <a:moveTo>
                  <a:pt x="1025649" y="0"/>
                </a:moveTo>
                <a:lnTo>
                  <a:pt x="983562" y="6030"/>
                </a:lnTo>
                <a:lnTo>
                  <a:pt x="950416" y="26515"/>
                </a:lnTo>
                <a:lnTo>
                  <a:pt x="930283" y="60567"/>
                </a:lnTo>
                <a:lnTo>
                  <a:pt x="926465" y="74926"/>
                </a:lnTo>
                <a:lnTo>
                  <a:pt x="960607" y="72548"/>
                </a:lnTo>
                <a:lnTo>
                  <a:pt x="965430" y="59642"/>
                </a:lnTo>
                <a:lnTo>
                  <a:pt x="972457" y="49030"/>
                </a:lnTo>
                <a:lnTo>
                  <a:pt x="981865" y="40683"/>
                </a:lnTo>
                <a:lnTo>
                  <a:pt x="993835" y="34577"/>
                </a:lnTo>
                <a:lnTo>
                  <a:pt x="1008545" y="30684"/>
                </a:lnTo>
                <a:lnTo>
                  <a:pt x="1082274" y="30684"/>
                </a:lnTo>
                <a:lnTo>
                  <a:pt x="1080074" y="27035"/>
                </a:lnTo>
                <a:lnTo>
                  <a:pt x="1071017" y="17554"/>
                </a:lnTo>
                <a:lnTo>
                  <a:pt x="1059138" y="9108"/>
                </a:lnTo>
                <a:lnTo>
                  <a:pt x="1048953" y="4460"/>
                </a:lnTo>
                <a:lnTo>
                  <a:pt x="1037836" y="1412"/>
                </a:lnTo>
                <a:lnTo>
                  <a:pt x="10256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25466" y="2267711"/>
            <a:ext cx="1021715" cy="349250"/>
          </a:xfrm>
          <a:custGeom>
            <a:avLst/>
            <a:gdLst/>
            <a:ahLst/>
            <a:cxnLst/>
            <a:rect l="l" t="t" r="r" b="b"/>
            <a:pathLst>
              <a:path w="1021714" h="349250">
                <a:moveTo>
                  <a:pt x="87425" y="133954"/>
                </a:moveTo>
                <a:lnTo>
                  <a:pt x="72771" y="135254"/>
                </a:lnTo>
                <a:lnTo>
                  <a:pt x="0" y="146303"/>
                </a:lnTo>
                <a:lnTo>
                  <a:pt x="30861" y="348996"/>
                </a:lnTo>
                <a:lnTo>
                  <a:pt x="61595" y="344424"/>
                </a:lnTo>
                <a:lnTo>
                  <a:pt x="49403" y="264413"/>
                </a:lnTo>
                <a:lnTo>
                  <a:pt x="102947" y="255839"/>
                </a:lnTo>
                <a:lnTo>
                  <a:pt x="113768" y="251800"/>
                </a:lnTo>
                <a:lnTo>
                  <a:pt x="124001" y="245419"/>
                </a:lnTo>
                <a:lnTo>
                  <a:pt x="131835" y="238125"/>
                </a:lnTo>
                <a:lnTo>
                  <a:pt x="45466" y="238125"/>
                </a:lnTo>
                <a:lnTo>
                  <a:pt x="34798" y="168148"/>
                </a:lnTo>
                <a:lnTo>
                  <a:pt x="86470" y="160963"/>
                </a:lnTo>
                <a:lnTo>
                  <a:pt x="138758" y="160963"/>
                </a:lnTo>
                <a:lnTo>
                  <a:pt x="133175" y="153567"/>
                </a:lnTo>
                <a:lnTo>
                  <a:pt x="122226" y="143234"/>
                </a:lnTo>
                <a:lnTo>
                  <a:pt x="112144" y="137943"/>
                </a:lnTo>
                <a:lnTo>
                  <a:pt x="100547" y="134850"/>
                </a:lnTo>
                <a:lnTo>
                  <a:pt x="87425" y="133954"/>
                </a:lnTo>
                <a:close/>
              </a:path>
              <a:path w="1021714" h="349250">
                <a:moveTo>
                  <a:pt x="138758" y="160963"/>
                </a:moveTo>
                <a:lnTo>
                  <a:pt x="86470" y="160963"/>
                </a:lnTo>
                <a:lnTo>
                  <a:pt x="97778" y="163778"/>
                </a:lnTo>
                <a:lnTo>
                  <a:pt x="109321" y="171927"/>
                </a:lnTo>
                <a:lnTo>
                  <a:pt x="115168" y="181985"/>
                </a:lnTo>
                <a:lnTo>
                  <a:pt x="118635" y="196781"/>
                </a:lnTo>
                <a:lnTo>
                  <a:pt x="116876" y="208719"/>
                </a:lnTo>
                <a:lnTo>
                  <a:pt x="110532" y="220182"/>
                </a:lnTo>
                <a:lnTo>
                  <a:pt x="100716" y="227742"/>
                </a:lnTo>
                <a:lnTo>
                  <a:pt x="87630" y="231775"/>
                </a:lnTo>
                <a:lnTo>
                  <a:pt x="45466" y="238125"/>
                </a:lnTo>
                <a:lnTo>
                  <a:pt x="131835" y="238125"/>
                </a:lnTo>
                <a:lnTo>
                  <a:pt x="133960" y="236146"/>
                </a:lnTo>
                <a:lnTo>
                  <a:pt x="143958" y="223434"/>
                </a:lnTo>
                <a:lnTo>
                  <a:pt x="148185" y="211913"/>
                </a:lnTo>
                <a:lnTo>
                  <a:pt x="149891" y="199554"/>
                </a:lnTo>
                <a:lnTo>
                  <a:pt x="149086" y="186363"/>
                </a:lnTo>
                <a:lnTo>
                  <a:pt x="146231" y="174833"/>
                </a:lnTo>
                <a:lnTo>
                  <a:pt x="141052" y="164001"/>
                </a:lnTo>
                <a:lnTo>
                  <a:pt x="138758" y="160963"/>
                </a:lnTo>
                <a:close/>
              </a:path>
              <a:path w="1021714" h="349250">
                <a:moveTo>
                  <a:pt x="248201" y="105480"/>
                </a:moveTo>
                <a:lnTo>
                  <a:pt x="209785" y="117253"/>
                </a:lnTo>
                <a:lnTo>
                  <a:pt x="183389" y="147542"/>
                </a:lnTo>
                <a:lnTo>
                  <a:pt x="172241" y="190770"/>
                </a:lnTo>
                <a:lnTo>
                  <a:pt x="172185" y="205509"/>
                </a:lnTo>
                <a:lnTo>
                  <a:pt x="173043" y="218573"/>
                </a:lnTo>
                <a:lnTo>
                  <a:pt x="182640" y="258080"/>
                </a:lnTo>
                <a:lnTo>
                  <a:pt x="203224" y="290619"/>
                </a:lnTo>
                <a:lnTo>
                  <a:pt x="234443" y="313421"/>
                </a:lnTo>
                <a:lnTo>
                  <a:pt x="259052" y="317419"/>
                </a:lnTo>
                <a:lnTo>
                  <a:pt x="272542" y="316357"/>
                </a:lnTo>
                <a:lnTo>
                  <a:pt x="308549" y="300953"/>
                </a:lnTo>
                <a:lnTo>
                  <a:pt x="318693" y="290531"/>
                </a:lnTo>
                <a:lnTo>
                  <a:pt x="257228" y="290531"/>
                </a:lnTo>
                <a:lnTo>
                  <a:pt x="246368" y="287370"/>
                </a:lnTo>
                <a:lnTo>
                  <a:pt x="214214" y="251238"/>
                </a:lnTo>
                <a:lnTo>
                  <a:pt x="203766" y="206768"/>
                </a:lnTo>
                <a:lnTo>
                  <a:pt x="203419" y="193315"/>
                </a:lnTo>
                <a:lnTo>
                  <a:pt x="204461" y="180863"/>
                </a:lnTo>
                <a:lnTo>
                  <a:pt x="225800" y="140133"/>
                </a:lnTo>
                <a:lnTo>
                  <a:pt x="253333" y="131042"/>
                </a:lnTo>
                <a:lnTo>
                  <a:pt x="311279" y="131042"/>
                </a:lnTo>
                <a:lnTo>
                  <a:pt x="304435" y="123769"/>
                </a:lnTo>
                <a:lnTo>
                  <a:pt x="295188" y="116676"/>
                </a:lnTo>
                <a:lnTo>
                  <a:pt x="285099" y="111249"/>
                </a:lnTo>
                <a:lnTo>
                  <a:pt x="274097" y="107569"/>
                </a:lnTo>
                <a:lnTo>
                  <a:pt x="261850" y="105629"/>
                </a:lnTo>
                <a:lnTo>
                  <a:pt x="248201" y="105480"/>
                </a:lnTo>
                <a:close/>
              </a:path>
              <a:path w="1021714" h="349250">
                <a:moveTo>
                  <a:pt x="311279" y="131042"/>
                </a:moveTo>
                <a:lnTo>
                  <a:pt x="253333" y="131042"/>
                </a:lnTo>
                <a:lnTo>
                  <a:pt x="265114" y="133021"/>
                </a:lnTo>
                <a:lnTo>
                  <a:pt x="276258" y="138423"/>
                </a:lnTo>
                <a:lnTo>
                  <a:pt x="302915" y="176843"/>
                </a:lnTo>
                <a:lnTo>
                  <a:pt x="310506" y="218573"/>
                </a:lnTo>
                <a:lnTo>
                  <a:pt x="310492" y="224389"/>
                </a:lnTo>
                <a:lnTo>
                  <a:pt x="300523" y="268917"/>
                </a:lnTo>
                <a:lnTo>
                  <a:pt x="257228" y="290531"/>
                </a:lnTo>
                <a:lnTo>
                  <a:pt x="318693" y="290531"/>
                </a:lnTo>
                <a:lnTo>
                  <a:pt x="337469" y="255431"/>
                </a:lnTo>
                <a:lnTo>
                  <a:pt x="342243" y="218573"/>
                </a:lnTo>
                <a:lnTo>
                  <a:pt x="341657" y="205509"/>
                </a:lnTo>
                <a:lnTo>
                  <a:pt x="332683" y="165576"/>
                </a:lnTo>
                <a:lnTo>
                  <a:pt x="313345" y="133238"/>
                </a:lnTo>
                <a:lnTo>
                  <a:pt x="311279" y="131042"/>
                </a:lnTo>
                <a:close/>
              </a:path>
              <a:path w="1021714" h="349250">
                <a:moveTo>
                  <a:pt x="392938" y="86487"/>
                </a:moveTo>
                <a:lnTo>
                  <a:pt x="361569" y="91312"/>
                </a:lnTo>
                <a:lnTo>
                  <a:pt x="392430" y="294004"/>
                </a:lnTo>
                <a:lnTo>
                  <a:pt x="514731" y="275463"/>
                </a:lnTo>
                <a:lnTo>
                  <a:pt x="512645" y="261747"/>
                </a:lnTo>
                <a:lnTo>
                  <a:pt x="419608" y="261747"/>
                </a:lnTo>
                <a:lnTo>
                  <a:pt x="392938" y="86487"/>
                </a:lnTo>
                <a:close/>
              </a:path>
              <a:path w="1021714" h="349250">
                <a:moveTo>
                  <a:pt x="510540" y="247903"/>
                </a:moveTo>
                <a:lnTo>
                  <a:pt x="419608" y="261747"/>
                </a:lnTo>
                <a:lnTo>
                  <a:pt x="512645" y="261747"/>
                </a:lnTo>
                <a:lnTo>
                  <a:pt x="510540" y="247903"/>
                </a:lnTo>
                <a:close/>
              </a:path>
              <a:path w="1021714" h="349250">
                <a:moveTo>
                  <a:pt x="606298" y="91948"/>
                </a:moveTo>
                <a:lnTo>
                  <a:pt x="575818" y="91948"/>
                </a:lnTo>
                <a:lnTo>
                  <a:pt x="598043" y="237871"/>
                </a:lnTo>
                <a:lnTo>
                  <a:pt x="538861" y="246887"/>
                </a:lnTo>
                <a:lnTo>
                  <a:pt x="542671" y="271145"/>
                </a:lnTo>
                <a:lnTo>
                  <a:pt x="686816" y="249300"/>
                </a:lnTo>
                <a:lnTo>
                  <a:pt x="684418" y="233425"/>
                </a:lnTo>
                <a:lnTo>
                  <a:pt x="627761" y="233425"/>
                </a:lnTo>
                <a:lnTo>
                  <a:pt x="606298" y="91948"/>
                </a:lnTo>
                <a:close/>
              </a:path>
              <a:path w="1021714" h="349250">
                <a:moveTo>
                  <a:pt x="747831" y="29617"/>
                </a:moveTo>
                <a:lnTo>
                  <a:pt x="710719" y="42325"/>
                </a:lnTo>
                <a:lnTo>
                  <a:pt x="685917" y="77334"/>
                </a:lnTo>
                <a:lnTo>
                  <a:pt x="679304" y="126043"/>
                </a:lnTo>
                <a:lnTo>
                  <a:pt x="680080" y="138353"/>
                </a:lnTo>
                <a:lnTo>
                  <a:pt x="689155" y="178633"/>
                </a:lnTo>
                <a:lnTo>
                  <a:pt x="716636" y="221503"/>
                </a:lnTo>
                <a:lnTo>
                  <a:pt x="761601" y="240822"/>
                </a:lnTo>
                <a:lnTo>
                  <a:pt x="774573" y="239902"/>
                </a:lnTo>
                <a:lnTo>
                  <a:pt x="814112" y="218892"/>
                </a:lnTo>
                <a:lnTo>
                  <a:pt x="817108" y="214787"/>
                </a:lnTo>
                <a:lnTo>
                  <a:pt x="769748" y="214787"/>
                </a:lnTo>
                <a:lnTo>
                  <a:pt x="759016" y="214629"/>
                </a:lnTo>
                <a:lnTo>
                  <a:pt x="727490" y="190364"/>
                </a:lnTo>
                <a:lnTo>
                  <a:pt x="711595" y="139845"/>
                </a:lnTo>
                <a:lnTo>
                  <a:pt x="709582" y="113157"/>
                </a:lnTo>
                <a:lnTo>
                  <a:pt x="710357" y="100771"/>
                </a:lnTo>
                <a:lnTo>
                  <a:pt x="733005" y="58394"/>
                </a:lnTo>
                <a:lnTo>
                  <a:pt x="746086" y="54361"/>
                </a:lnTo>
                <a:lnTo>
                  <a:pt x="806366" y="54361"/>
                </a:lnTo>
                <a:lnTo>
                  <a:pt x="802598" y="49568"/>
                </a:lnTo>
                <a:lnTo>
                  <a:pt x="794112" y="41862"/>
                </a:lnTo>
                <a:lnTo>
                  <a:pt x="784627" y="35960"/>
                </a:lnTo>
                <a:lnTo>
                  <a:pt x="773909" y="31916"/>
                </a:lnTo>
                <a:lnTo>
                  <a:pt x="761723" y="29784"/>
                </a:lnTo>
                <a:lnTo>
                  <a:pt x="747831" y="29617"/>
                </a:lnTo>
                <a:close/>
              </a:path>
              <a:path w="1021714" h="349250">
                <a:moveTo>
                  <a:pt x="683133" y="224916"/>
                </a:moveTo>
                <a:lnTo>
                  <a:pt x="627761" y="233425"/>
                </a:lnTo>
                <a:lnTo>
                  <a:pt x="684418" y="233425"/>
                </a:lnTo>
                <a:lnTo>
                  <a:pt x="683133" y="224916"/>
                </a:lnTo>
                <a:close/>
              </a:path>
              <a:path w="1021714" h="349250">
                <a:moveTo>
                  <a:pt x="806366" y="54361"/>
                </a:moveTo>
                <a:lnTo>
                  <a:pt x="746086" y="54361"/>
                </a:lnTo>
                <a:lnTo>
                  <a:pt x="757247" y="54454"/>
                </a:lnTo>
                <a:lnTo>
                  <a:pt x="767731" y="58183"/>
                </a:lnTo>
                <a:lnTo>
                  <a:pt x="792724" y="87657"/>
                </a:lnTo>
                <a:lnTo>
                  <a:pt x="803701" y="125065"/>
                </a:lnTo>
                <a:lnTo>
                  <a:pt x="807095" y="155018"/>
                </a:lnTo>
                <a:lnTo>
                  <a:pt x="806392" y="167375"/>
                </a:lnTo>
                <a:lnTo>
                  <a:pt x="783725" y="210542"/>
                </a:lnTo>
                <a:lnTo>
                  <a:pt x="769748" y="214787"/>
                </a:lnTo>
                <a:lnTo>
                  <a:pt x="817108" y="214787"/>
                </a:lnTo>
                <a:lnTo>
                  <a:pt x="835826" y="171227"/>
                </a:lnTo>
                <a:lnTo>
                  <a:pt x="837800" y="146421"/>
                </a:lnTo>
                <a:lnTo>
                  <a:pt x="837150" y="132838"/>
                </a:lnTo>
                <a:lnTo>
                  <a:pt x="828704" y="93616"/>
                </a:lnTo>
                <a:lnTo>
                  <a:pt x="810857" y="60074"/>
                </a:lnTo>
                <a:lnTo>
                  <a:pt x="806366" y="54361"/>
                </a:lnTo>
                <a:close/>
              </a:path>
              <a:path w="1021714" h="349250">
                <a:moveTo>
                  <a:pt x="600075" y="50926"/>
                </a:moveTo>
                <a:lnTo>
                  <a:pt x="576107" y="57424"/>
                </a:lnTo>
                <a:lnTo>
                  <a:pt x="569762" y="67328"/>
                </a:lnTo>
                <a:lnTo>
                  <a:pt x="562443" y="76994"/>
                </a:lnTo>
                <a:lnTo>
                  <a:pt x="554154" y="86416"/>
                </a:lnTo>
                <a:lnTo>
                  <a:pt x="544897" y="95588"/>
                </a:lnTo>
                <a:lnTo>
                  <a:pt x="534676" y="104503"/>
                </a:lnTo>
                <a:lnTo>
                  <a:pt x="523494" y="113157"/>
                </a:lnTo>
                <a:lnTo>
                  <a:pt x="533429" y="138939"/>
                </a:lnTo>
                <a:lnTo>
                  <a:pt x="561549" y="112532"/>
                </a:lnTo>
                <a:lnTo>
                  <a:pt x="575818" y="91948"/>
                </a:lnTo>
                <a:lnTo>
                  <a:pt x="606298" y="91948"/>
                </a:lnTo>
                <a:lnTo>
                  <a:pt x="600075" y="50926"/>
                </a:lnTo>
                <a:close/>
              </a:path>
              <a:path w="1021714" h="349250">
                <a:moveTo>
                  <a:pt x="940717" y="41021"/>
                </a:moveTo>
                <a:lnTo>
                  <a:pt x="910336" y="41021"/>
                </a:lnTo>
                <a:lnTo>
                  <a:pt x="932561" y="187071"/>
                </a:lnTo>
                <a:lnTo>
                  <a:pt x="873379" y="195961"/>
                </a:lnTo>
                <a:lnTo>
                  <a:pt x="877062" y="220345"/>
                </a:lnTo>
                <a:lnTo>
                  <a:pt x="1021334" y="198374"/>
                </a:lnTo>
                <a:lnTo>
                  <a:pt x="1018923" y="182499"/>
                </a:lnTo>
                <a:lnTo>
                  <a:pt x="962279" y="182499"/>
                </a:lnTo>
                <a:lnTo>
                  <a:pt x="940717" y="41021"/>
                </a:lnTo>
                <a:close/>
              </a:path>
              <a:path w="1021714" h="349250">
                <a:moveTo>
                  <a:pt x="1017651" y="174116"/>
                </a:moveTo>
                <a:lnTo>
                  <a:pt x="962279" y="182499"/>
                </a:lnTo>
                <a:lnTo>
                  <a:pt x="1018923" y="182499"/>
                </a:lnTo>
                <a:lnTo>
                  <a:pt x="1017651" y="174116"/>
                </a:lnTo>
                <a:close/>
              </a:path>
              <a:path w="1021714" h="349250">
                <a:moveTo>
                  <a:pt x="934466" y="0"/>
                </a:moveTo>
                <a:lnTo>
                  <a:pt x="910625" y="6514"/>
                </a:lnTo>
                <a:lnTo>
                  <a:pt x="904280" y="16451"/>
                </a:lnTo>
                <a:lnTo>
                  <a:pt x="896961" y="26123"/>
                </a:lnTo>
                <a:lnTo>
                  <a:pt x="888672" y="35534"/>
                </a:lnTo>
                <a:lnTo>
                  <a:pt x="879415" y="44687"/>
                </a:lnTo>
                <a:lnTo>
                  <a:pt x="869194" y="53584"/>
                </a:lnTo>
                <a:lnTo>
                  <a:pt x="858012" y="62229"/>
                </a:lnTo>
                <a:lnTo>
                  <a:pt x="867890" y="87962"/>
                </a:lnTo>
                <a:lnTo>
                  <a:pt x="896049" y="61581"/>
                </a:lnTo>
                <a:lnTo>
                  <a:pt x="910336" y="41021"/>
                </a:lnTo>
                <a:lnTo>
                  <a:pt x="940717" y="41021"/>
                </a:lnTo>
                <a:lnTo>
                  <a:pt x="9344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189260" y="4323841"/>
            <a:ext cx="973455" cy="504825"/>
          </a:xfrm>
          <a:custGeom>
            <a:avLst/>
            <a:gdLst/>
            <a:ahLst/>
            <a:cxnLst/>
            <a:rect l="l" t="t" r="r" b="b"/>
            <a:pathLst>
              <a:path w="973454" h="504825">
                <a:moveTo>
                  <a:pt x="46697" y="452500"/>
                </a:moveTo>
                <a:lnTo>
                  <a:pt x="22440" y="466851"/>
                </a:lnTo>
                <a:lnTo>
                  <a:pt x="24703" y="469793"/>
                </a:lnTo>
                <a:lnTo>
                  <a:pt x="33524" y="479772"/>
                </a:lnTo>
                <a:lnTo>
                  <a:pt x="74161" y="502800"/>
                </a:lnTo>
                <a:lnTo>
                  <a:pt x="85724" y="504310"/>
                </a:lnTo>
                <a:lnTo>
                  <a:pt x="97874" y="504111"/>
                </a:lnTo>
                <a:lnTo>
                  <a:pt x="136424" y="493480"/>
                </a:lnTo>
                <a:lnTo>
                  <a:pt x="159221" y="477090"/>
                </a:lnTo>
                <a:lnTo>
                  <a:pt x="87205" y="477090"/>
                </a:lnTo>
                <a:lnTo>
                  <a:pt x="75873" y="474837"/>
                </a:lnTo>
                <a:lnTo>
                  <a:pt x="65344" y="469987"/>
                </a:lnTo>
                <a:lnTo>
                  <a:pt x="55619" y="462542"/>
                </a:lnTo>
                <a:lnTo>
                  <a:pt x="46697" y="452500"/>
                </a:lnTo>
                <a:close/>
              </a:path>
              <a:path w="973454" h="504825">
                <a:moveTo>
                  <a:pt x="172640" y="408685"/>
                </a:moveTo>
                <a:lnTo>
                  <a:pt x="117563" y="408685"/>
                </a:lnTo>
                <a:lnTo>
                  <a:pt x="124802" y="409701"/>
                </a:lnTo>
                <a:lnTo>
                  <a:pt x="133568" y="413414"/>
                </a:lnTo>
                <a:lnTo>
                  <a:pt x="140966" y="420525"/>
                </a:lnTo>
                <a:lnTo>
                  <a:pt x="146789" y="436395"/>
                </a:lnTo>
                <a:lnTo>
                  <a:pt x="144555" y="447375"/>
                </a:lnTo>
                <a:lnTo>
                  <a:pt x="112279" y="473810"/>
                </a:lnTo>
                <a:lnTo>
                  <a:pt x="87205" y="477090"/>
                </a:lnTo>
                <a:lnTo>
                  <a:pt x="159221" y="477090"/>
                </a:lnTo>
                <a:lnTo>
                  <a:pt x="165639" y="469952"/>
                </a:lnTo>
                <a:lnTo>
                  <a:pt x="173148" y="458462"/>
                </a:lnTo>
                <a:lnTo>
                  <a:pt x="176735" y="447740"/>
                </a:lnTo>
                <a:lnTo>
                  <a:pt x="177995" y="436225"/>
                </a:lnTo>
                <a:lnTo>
                  <a:pt x="176799" y="423550"/>
                </a:lnTo>
                <a:lnTo>
                  <a:pt x="172999" y="409320"/>
                </a:lnTo>
                <a:lnTo>
                  <a:pt x="172640" y="408685"/>
                </a:lnTo>
                <a:close/>
              </a:path>
              <a:path w="973454" h="504825">
                <a:moveTo>
                  <a:pt x="262878" y="235186"/>
                </a:moveTo>
                <a:lnTo>
                  <a:pt x="222587" y="242089"/>
                </a:lnTo>
                <a:lnTo>
                  <a:pt x="186541" y="277169"/>
                </a:lnTo>
                <a:lnTo>
                  <a:pt x="176734" y="318504"/>
                </a:lnTo>
                <a:lnTo>
                  <a:pt x="176740" y="324444"/>
                </a:lnTo>
                <a:lnTo>
                  <a:pt x="183141" y="362369"/>
                </a:lnTo>
                <a:lnTo>
                  <a:pt x="199339" y="399548"/>
                </a:lnTo>
                <a:lnTo>
                  <a:pt x="225451" y="428120"/>
                </a:lnTo>
                <a:lnTo>
                  <a:pt x="259968" y="444971"/>
                </a:lnTo>
                <a:lnTo>
                  <a:pt x="271978" y="445833"/>
                </a:lnTo>
                <a:lnTo>
                  <a:pt x="284410" y="444619"/>
                </a:lnTo>
                <a:lnTo>
                  <a:pt x="322067" y="428043"/>
                </a:lnTo>
                <a:lnTo>
                  <a:pt x="331319" y="418492"/>
                </a:lnTo>
                <a:lnTo>
                  <a:pt x="276666" y="418492"/>
                </a:lnTo>
                <a:lnTo>
                  <a:pt x="265751" y="416853"/>
                </a:lnTo>
                <a:lnTo>
                  <a:pt x="228571" y="386395"/>
                </a:lnTo>
                <a:lnTo>
                  <a:pt x="210918" y="343767"/>
                </a:lnTo>
                <a:lnTo>
                  <a:pt x="207555" y="318504"/>
                </a:lnTo>
                <a:lnTo>
                  <a:pt x="208135" y="306744"/>
                </a:lnTo>
                <a:lnTo>
                  <a:pt x="233134" y="267561"/>
                </a:lnTo>
                <a:lnTo>
                  <a:pt x="248452" y="261661"/>
                </a:lnTo>
                <a:lnTo>
                  <a:pt x="314901" y="261661"/>
                </a:lnTo>
                <a:lnTo>
                  <a:pt x="305682" y="253227"/>
                </a:lnTo>
                <a:lnTo>
                  <a:pt x="294829" y="245193"/>
                </a:lnTo>
                <a:lnTo>
                  <a:pt x="284780" y="240104"/>
                </a:lnTo>
                <a:lnTo>
                  <a:pt x="274195" y="236743"/>
                </a:lnTo>
                <a:lnTo>
                  <a:pt x="262878" y="235186"/>
                </a:lnTo>
                <a:close/>
              </a:path>
              <a:path w="973454" h="504825">
                <a:moveTo>
                  <a:pt x="314901" y="261661"/>
                </a:moveTo>
                <a:lnTo>
                  <a:pt x="248452" y="261661"/>
                </a:lnTo>
                <a:lnTo>
                  <a:pt x="260055" y="261902"/>
                </a:lnTo>
                <a:lnTo>
                  <a:pt x="271692" y="265486"/>
                </a:lnTo>
                <a:lnTo>
                  <a:pt x="304073" y="299017"/>
                </a:lnTo>
                <a:lnTo>
                  <a:pt x="318798" y="340358"/>
                </a:lnTo>
                <a:lnTo>
                  <a:pt x="320746" y="364451"/>
                </a:lnTo>
                <a:lnTo>
                  <a:pt x="319592" y="376779"/>
                </a:lnTo>
                <a:lnTo>
                  <a:pt x="301466" y="410424"/>
                </a:lnTo>
                <a:lnTo>
                  <a:pt x="276666" y="418492"/>
                </a:lnTo>
                <a:lnTo>
                  <a:pt x="331319" y="418492"/>
                </a:lnTo>
                <a:lnTo>
                  <a:pt x="349569" y="380389"/>
                </a:lnTo>
                <a:lnTo>
                  <a:pt x="351735" y="356368"/>
                </a:lnTo>
                <a:lnTo>
                  <a:pt x="351194" y="345402"/>
                </a:lnTo>
                <a:lnTo>
                  <a:pt x="342056" y="304859"/>
                </a:lnTo>
                <a:lnTo>
                  <a:pt x="323532" y="271422"/>
                </a:lnTo>
                <a:lnTo>
                  <a:pt x="315165" y="261902"/>
                </a:lnTo>
                <a:lnTo>
                  <a:pt x="314901" y="261661"/>
                </a:lnTo>
                <a:close/>
              </a:path>
              <a:path w="973454" h="504825">
                <a:moveTo>
                  <a:pt x="85199" y="294036"/>
                </a:moveTo>
                <a:lnTo>
                  <a:pt x="45603" y="300084"/>
                </a:lnTo>
                <a:lnTo>
                  <a:pt x="6175" y="331986"/>
                </a:lnTo>
                <a:lnTo>
                  <a:pt x="0" y="353379"/>
                </a:lnTo>
                <a:lnTo>
                  <a:pt x="933" y="365996"/>
                </a:lnTo>
                <a:lnTo>
                  <a:pt x="20161" y="400921"/>
                </a:lnTo>
                <a:lnTo>
                  <a:pt x="55144" y="412702"/>
                </a:lnTo>
                <a:lnTo>
                  <a:pt x="68922" y="412368"/>
                </a:lnTo>
                <a:lnTo>
                  <a:pt x="117563" y="408685"/>
                </a:lnTo>
                <a:lnTo>
                  <a:pt x="172640" y="408685"/>
                </a:lnTo>
                <a:lnTo>
                  <a:pt x="166762" y="398304"/>
                </a:lnTo>
                <a:lnTo>
                  <a:pt x="158544" y="389524"/>
                </a:lnTo>
                <a:lnTo>
                  <a:pt x="148366" y="383010"/>
                </a:lnTo>
                <a:lnTo>
                  <a:pt x="141002" y="380432"/>
                </a:lnTo>
                <a:lnTo>
                  <a:pt x="57331" y="380432"/>
                </a:lnTo>
                <a:lnTo>
                  <a:pt x="44941" y="377428"/>
                </a:lnTo>
                <a:lnTo>
                  <a:pt x="35863" y="369718"/>
                </a:lnTo>
                <a:lnTo>
                  <a:pt x="29913" y="356368"/>
                </a:lnTo>
                <a:lnTo>
                  <a:pt x="32712" y="345857"/>
                </a:lnTo>
                <a:lnTo>
                  <a:pt x="42080" y="332637"/>
                </a:lnTo>
                <a:lnTo>
                  <a:pt x="52454" y="326722"/>
                </a:lnTo>
                <a:lnTo>
                  <a:pt x="68702" y="321227"/>
                </a:lnTo>
                <a:lnTo>
                  <a:pt x="134975" y="321227"/>
                </a:lnTo>
                <a:lnTo>
                  <a:pt x="126402" y="312139"/>
                </a:lnTo>
                <a:lnTo>
                  <a:pt x="117149" y="304859"/>
                </a:lnTo>
                <a:lnTo>
                  <a:pt x="107270" y="299420"/>
                </a:lnTo>
                <a:lnTo>
                  <a:pt x="96630" y="295800"/>
                </a:lnTo>
                <a:lnTo>
                  <a:pt x="85199" y="294036"/>
                </a:lnTo>
                <a:close/>
              </a:path>
              <a:path w="973454" h="504825">
                <a:moveTo>
                  <a:pt x="122155" y="376779"/>
                </a:moveTo>
                <a:lnTo>
                  <a:pt x="106133" y="377062"/>
                </a:lnTo>
                <a:lnTo>
                  <a:pt x="57331" y="380432"/>
                </a:lnTo>
                <a:lnTo>
                  <a:pt x="141002" y="380432"/>
                </a:lnTo>
                <a:lnTo>
                  <a:pt x="136235" y="378762"/>
                </a:lnTo>
                <a:lnTo>
                  <a:pt x="122155" y="376779"/>
                </a:lnTo>
                <a:close/>
              </a:path>
              <a:path w="973454" h="504825">
                <a:moveTo>
                  <a:pt x="134975" y="321227"/>
                </a:moveTo>
                <a:lnTo>
                  <a:pt x="68702" y="321227"/>
                </a:lnTo>
                <a:lnTo>
                  <a:pt x="80591" y="321381"/>
                </a:lnTo>
                <a:lnTo>
                  <a:pt x="95663" y="324444"/>
                </a:lnTo>
                <a:lnTo>
                  <a:pt x="106054" y="331392"/>
                </a:lnTo>
                <a:lnTo>
                  <a:pt x="114769" y="342137"/>
                </a:lnTo>
                <a:lnTo>
                  <a:pt x="134975" y="321227"/>
                </a:lnTo>
                <a:close/>
              </a:path>
              <a:path w="973454" h="504825">
                <a:moveTo>
                  <a:pt x="434749" y="174849"/>
                </a:moveTo>
                <a:lnTo>
                  <a:pt x="396987" y="186323"/>
                </a:lnTo>
                <a:lnTo>
                  <a:pt x="364848" y="226119"/>
                </a:lnTo>
                <a:lnTo>
                  <a:pt x="359473" y="257909"/>
                </a:lnTo>
                <a:lnTo>
                  <a:pt x="360127" y="269986"/>
                </a:lnTo>
                <a:lnTo>
                  <a:pt x="370082" y="312645"/>
                </a:lnTo>
                <a:lnTo>
                  <a:pt x="388492" y="346016"/>
                </a:lnTo>
                <a:lnTo>
                  <a:pt x="416328" y="373066"/>
                </a:lnTo>
                <a:lnTo>
                  <a:pt x="448253" y="384172"/>
                </a:lnTo>
                <a:lnTo>
                  <a:pt x="460439" y="384112"/>
                </a:lnTo>
                <a:lnTo>
                  <a:pt x="499543" y="371997"/>
                </a:lnTo>
                <a:lnTo>
                  <a:pt x="516017" y="357040"/>
                </a:lnTo>
                <a:lnTo>
                  <a:pt x="460887" y="357040"/>
                </a:lnTo>
                <a:lnTo>
                  <a:pt x="450045" y="355625"/>
                </a:lnTo>
                <a:lnTo>
                  <a:pt x="417762" y="333188"/>
                </a:lnTo>
                <a:lnTo>
                  <a:pt x="399467" y="296553"/>
                </a:lnTo>
                <a:lnTo>
                  <a:pt x="391869" y="257909"/>
                </a:lnTo>
                <a:lnTo>
                  <a:pt x="391882" y="253879"/>
                </a:lnTo>
                <a:lnTo>
                  <a:pt x="406178" y="214951"/>
                </a:lnTo>
                <a:lnTo>
                  <a:pt x="432888" y="201649"/>
                </a:lnTo>
                <a:lnTo>
                  <a:pt x="495285" y="201649"/>
                </a:lnTo>
                <a:lnTo>
                  <a:pt x="487196" y="193291"/>
                </a:lnTo>
                <a:lnTo>
                  <a:pt x="477923" y="186002"/>
                </a:lnTo>
                <a:lnTo>
                  <a:pt x="468089" y="180495"/>
                </a:lnTo>
                <a:lnTo>
                  <a:pt x="457647" y="176789"/>
                </a:lnTo>
                <a:lnTo>
                  <a:pt x="446550" y="174901"/>
                </a:lnTo>
                <a:lnTo>
                  <a:pt x="434749" y="174849"/>
                </a:lnTo>
                <a:close/>
              </a:path>
              <a:path w="973454" h="504825">
                <a:moveTo>
                  <a:pt x="531456" y="289178"/>
                </a:moveTo>
                <a:lnTo>
                  <a:pt x="503008" y="292353"/>
                </a:lnTo>
                <a:lnTo>
                  <a:pt x="503114" y="296553"/>
                </a:lnTo>
                <a:lnTo>
                  <a:pt x="503204" y="305920"/>
                </a:lnTo>
                <a:lnTo>
                  <a:pt x="491485" y="342346"/>
                </a:lnTo>
                <a:lnTo>
                  <a:pt x="460887" y="357040"/>
                </a:lnTo>
                <a:lnTo>
                  <a:pt x="516017" y="357040"/>
                </a:lnTo>
                <a:lnTo>
                  <a:pt x="530935" y="320166"/>
                </a:lnTo>
                <a:lnTo>
                  <a:pt x="531940" y="306945"/>
                </a:lnTo>
                <a:lnTo>
                  <a:pt x="531840" y="299540"/>
                </a:lnTo>
                <a:lnTo>
                  <a:pt x="531456" y="289178"/>
                </a:lnTo>
                <a:close/>
              </a:path>
              <a:path w="973454" h="504825">
                <a:moveTo>
                  <a:pt x="572858" y="284860"/>
                </a:moveTo>
                <a:lnTo>
                  <a:pt x="549615" y="303341"/>
                </a:lnTo>
                <a:lnTo>
                  <a:pt x="557952" y="312900"/>
                </a:lnTo>
                <a:lnTo>
                  <a:pt x="567575" y="320742"/>
                </a:lnTo>
                <a:lnTo>
                  <a:pt x="578789" y="326941"/>
                </a:lnTo>
                <a:lnTo>
                  <a:pt x="591901" y="331572"/>
                </a:lnTo>
                <a:lnTo>
                  <a:pt x="603401" y="333266"/>
                </a:lnTo>
                <a:lnTo>
                  <a:pt x="615459" y="333188"/>
                </a:lnTo>
                <a:lnTo>
                  <a:pt x="654386" y="322483"/>
                </a:lnTo>
                <a:lnTo>
                  <a:pt x="677103" y="306945"/>
                </a:lnTo>
                <a:lnTo>
                  <a:pt x="613533" y="306945"/>
                </a:lnTo>
                <a:lnTo>
                  <a:pt x="601756" y="305920"/>
                </a:lnTo>
                <a:lnTo>
                  <a:pt x="591054" y="301898"/>
                </a:lnTo>
                <a:lnTo>
                  <a:pt x="581423" y="294878"/>
                </a:lnTo>
                <a:lnTo>
                  <a:pt x="572858" y="284860"/>
                </a:lnTo>
                <a:close/>
              </a:path>
              <a:path w="973454" h="504825">
                <a:moveTo>
                  <a:pt x="689648" y="232677"/>
                </a:moveTo>
                <a:lnTo>
                  <a:pt x="626563" y="232677"/>
                </a:lnTo>
                <a:lnTo>
                  <a:pt x="638584" y="233750"/>
                </a:lnTo>
                <a:lnTo>
                  <a:pt x="651775" y="237747"/>
                </a:lnTo>
                <a:lnTo>
                  <a:pt x="660229" y="246207"/>
                </a:lnTo>
                <a:lnTo>
                  <a:pt x="666443" y="260381"/>
                </a:lnTo>
                <a:lnTo>
                  <a:pt x="665990" y="271899"/>
                </a:lnTo>
                <a:lnTo>
                  <a:pt x="626392" y="304971"/>
                </a:lnTo>
                <a:lnTo>
                  <a:pt x="613533" y="306945"/>
                </a:lnTo>
                <a:lnTo>
                  <a:pt x="677103" y="306945"/>
                </a:lnTo>
                <a:lnTo>
                  <a:pt x="684194" y="299540"/>
                </a:lnTo>
                <a:lnTo>
                  <a:pt x="691897" y="288676"/>
                </a:lnTo>
                <a:lnTo>
                  <a:pt x="696254" y="277747"/>
                </a:lnTo>
                <a:lnTo>
                  <a:pt x="698140" y="266253"/>
                </a:lnTo>
                <a:lnTo>
                  <a:pt x="697431" y="253879"/>
                </a:lnTo>
                <a:lnTo>
                  <a:pt x="694002" y="240312"/>
                </a:lnTo>
                <a:lnTo>
                  <a:pt x="689648" y="232677"/>
                </a:lnTo>
                <a:close/>
              </a:path>
              <a:path w="973454" h="504825">
                <a:moveTo>
                  <a:pt x="654426" y="147782"/>
                </a:moveTo>
                <a:lnTo>
                  <a:pt x="590800" y="147782"/>
                </a:lnTo>
                <a:lnTo>
                  <a:pt x="602589" y="147836"/>
                </a:lnTo>
                <a:lnTo>
                  <a:pt x="615943" y="151611"/>
                </a:lnTo>
                <a:lnTo>
                  <a:pt x="624151" y="159683"/>
                </a:lnTo>
                <a:lnTo>
                  <a:pt x="630322" y="174277"/>
                </a:lnTo>
                <a:lnTo>
                  <a:pt x="629006" y="185131"/>
                </a:lnTo>
                <a:lnTo>
                  <a:pt x="622134" y="199095"/>
                </a:lnTo>
                <a:lnTo>
                  <a:pt x="612128" y="206325"/>
                </a:lnTo>
                <a:lnTo>
                  <a:pt x="597877" y="212343"/>
                </a:lnTo>
                <a:lnTo>
                  <a:pt x="573366" y="220471"/>
                </a:lnTo>
                <a:lnTo>
                  <a:pt x="581367" y="244728"/>
                </a:lnTo>
                <a:lnTo>
                  <a:pt x="614914" y="234152"/>
                </a:lnTo>
                <a:lnTo>
                  <a:pt x="626563" y="232677"/>
                </a:lnTo>
                <a:lnTo>
                  <a:pt x="689648" y="232677"/>
                </a:lnTo>
                <a:lnTo>
                  <a:pt x="687903" y="229616"/>
                </a:lnTo>
                <a:lnTo>
                  <a:pt x="679004" y="220716"/>
                </a:lnTo>
                <a:lnTo>
                  <a:pt x="666633" y="213350"/>
                </a:lnTo>
                <a:lnTo>
                  <a:pt x="652192" y="209142"/>
                </a:lnTo>
                <a:lnTo>
                  <a:pt x="642922" y="208164"/>
                </a:lnTo>
                <a:lnTo>
                  <a:pt x="651579" y="199780"/>
                </a:lnTo>
                <a:lnTo>
                  <a:pt x="658666" y="186323"/>
                </a:lnTo>
                <a:lnTo>
                  <a:pt x="658748" y="186002"/>
                </a:lnTo>
                <a:lnTo>
                  <a:pt x="660375" y="176652"/>
                </a:lnTo>
                <a:lnTo>
                  <a:pt x="660353" y="174277"/>
                </a:lnTo>
                <a:lnTo>
                  <a:pt x="659448" y="163815"/>
                </a:lnTo>
                <a:lnTo>
                  <a:pt x="655035" y="148632"/>
                </a:lnTo>
                <a:lnTo>
                  <a:pt x="654426" y="147782"/>
                </a:lnTo>
                <a:close/>
              </a:path>
              <a:path w="973454" h="504825">
                <a:moveTo>
                  <a:pt x="495285" y="201649"/>
                </a:moveTo>
                <a:lnTo>
                  <a:pt x="432888" y="201649"/>
                </a:lnTo>
                <a:lnTo>
                  <a:pt x="443464" y="202057"/>
                </a:lnTo>
                <a:lnTo>
                  <a:pt x="453770" y="205503"/>
                </a:lnTo>
                <a:lnTo>
                  <a:pt x="463807" y="211985"/>
                </a:lnTo>
                <a:lnTo>
                  <a:pt x="473573" y="221504"/>
                </a:lnTo>
                <a:lnTo>
                  <a:pt x="483069" y="234060"/>
                </a:lnTo>
                <a:lnTo>
                  <a:pt x="504251" y="213140"/>
                </a:lnTo>
                <a:lnTo>
                  <a:pt x="495956" y="202343"/>
                </a:lnTo>
                <a:lnTo>
                  <a:pt x="495285" y="201649"/>
                </a:lnTo>
                <a:close/>
              </a:path>
              <a:path w="973454" h="504825">
                <a:moveTo>
                  <a:pt x="601458" y="120217"/>
                </a:moveTo>
                <a:lnTo>
                  <a:pt x="561577" y="130881"/>
                </a:lnTo>
                <a:lnTo>
                  <a:pt x="532958" y="156875"/>
                </a:lnTo>
                <a:lnTo>
                  <a:pt x="521550" y="196341"/>
                </a:lnTo>
                <a:lnTo>
                  <a:pt x="551659" y="182681"/>
                </a:lnTo>
                <a:lnTo>
                  <a:pt x="556234" y="171233"/>
                </a:lnTo>
                <a:lnTo>
                  <a:pt x="563980" y="161671"/>
                </a:lnTo>
                <a:lnTo>
                  <a:pt x="575352" y="153889"/>
                </a:lnTo>
                <a:lnTo>
                  <a:pt x="590800" y="147782"/>
                </a:lnTo>
                <a:lnTo>
                  <a:pt x="654426" y="147782"/>
                </a:lnTo>
                <a:lnTo>
                  <a:pt x="648019" y="138838"/>
                </a:lnTo>
                <a:lnTo>
                  <a:pt x="638026" y="130584"/>
                </a:lnTo>
                <a:lnTo>
                  <a:pt x="624672" y="123709"/>
                </a:lnTo>
                <a:lnTo>
                  <a:pt x="613435" y="120925"/>
                </a:lnTo>
                <a:lnTo>
                  <a:pt x="601458" y="120217"/>
                </a:lnTo>
                <a:close/>
              </a:path>
              <a:path w="973454" h="504825">
                <a:moveTo>
                  <a:pt x="845957" y="216407"/>
                </a:moveTo>
                <a:lnTo>
                  <a:pt x="814285" y="216407"/>
                </a:lnTo>
                <a:lnTo>
                  <a:pt x="829144" y="261492"/>
                </a:lnTo>
                <a:lnTo>
                  <a:pt x="857719" y="252094"/>
                </a:lnTo>
                <a:lnTo>
                  <a:pt x="845957" y="216407"/>
                </a:lnTo>
                <a:close/>
              </a:path>
              <a:path w="973454" h="504825">
                <a:moveTo>
                  <a:pt x="792060" y="53212"/>
                </a:moveTo>
                <a:lnTo>
                  <a:pt x="757897" y="64515"/>
                </a:lnTo>
                <a:lnTo>
                  <a:pt x="714082" y="227837"/>
                </a:lnTo>
                <a:lnTo>
                  <a:pt x="720559" y="247395"/>
                </a:lnTo>
                <a:lnTo>
                  <a:pt x="814285" y="216407"/>
                </a:lnTo>
                <a:lnTo>
                  <a:pt x="845957" y="216407"/>
                </a:lnTo>
                <a:lnTo>
                  <a:pt x="844827" y="212978"/>
                </a:lnTo>
                <a:lnTo>
                  <a:pt x="743038" y="212978"/>
                </a:lnTo>
                <a:lnTo>
                  <a:pt x="771613" y="100710"/>
                </a:lnTo>
                <a:lnTo>
                  <a:pt x="773518" y="98297"/>
                </a:lnTo>
                <a:lnTo>
                  <a:pt x="773772" y="93852"/>
                </a:lnTo>
                <a:lnTo>
                  <a:pt x="771994" y="87248"/>
                </a:lnTo>
                <a:lnTo>
                  <a:pt x="803272" y="87248"/>
                </a:lnTo>
                <a:lnTo>
                  <a:pt x="792060" y="53212"/>
                </a:lnTo>
                <a:close/>
              </a:path>
              <a:path w="973454" h="504825">
                <a:moveTo>
                  <a:pt x="965154" y="40130"/>
                </a:moveTo>
                <a:lnTo>
                  <a:pt x="943505" y="40130"/>
                </a:lnTo>
                <a:lnTo>
                  <a:pt x="938790" y="50335"/>
                </a:lnTo>
                <a:lnTo>
                  <a:pt x="925182" y="98184"/>
                </a:lnTo>
                <a:lnTo>
                  <a:pt x="920788" y="139604"/>
                </a:lnTo>
                <a:lnTo>
                  <a:pt x="920741" y="152183"/>
                </a:lnTo>
                <a:lnTo>
                  <a:pt x="921334" y="164728"/>
                </a:lnTo>
                <a:lnTo>
                  <a:pt x="930120" y="214572"/>
                </a:lnTo>
                <a:lnTo>
                  <a:pt x="933919" y="226948"/>
                </a:lnTo>
                <a:lnTo>
                  <a:pt x="964145" y="217042"/>
                </a:lnTo>
                <a:lnTo>
                  <a:pt x="962667" y="212978"/>
                </a:lnTo>
                <a:lnTo>
                  <a:pt x="960220" y="205334"/>
                </a:lnTo>
                <a:lnTo>
                  <a:pt x="950982" y="158092"/>
                </a:lnTo>
                <a:lnTo>
                  <a:pt x="950035" y="126991"/>
                </a:lnTo>
                <a:lnTo>
                  <a:pt x="950297" y="117116"/>
                </a:lnTo>
                <a:lnTo>
                  <a:pt x="957315" y="68371"/>
                </a:lnTo>
                <a:lnTo>
                  <a:pt x="964143" y="43179"/>
                </a:lnTo>
                <a:lnTo>
                  <a:pt x="965154" y="40130"/>
                </a:lnTo>
                <a:close/>
              </a:path>
              <a:path w="973454" h="504825">
                <a:moveTo>
                  <a:pt x="803272" y="87248"/>
                </a:moveTo>
                <a:lnTo>
                  <a:pt x="771994" y="87248"/>
                </a:lnTo>
                <a:lnTo>
                  <a:pt x="775423" y="98932"/>
                </a:lnTo>
                <a:lnTo>
                  <a:pt x="777582" y="105409"/>
                </a:lnTo>
                <a:lnTo>
                  <a:pt x="806284" y="192150"/>
                </a:lnTo>
                <a:lnTo>
                  <a:pt x="743038" y="212978"/>
                </a:lnTo>
                <a:lnTo>
                  <a:pt x="844827" y="212978"/>
                </a:lnTo>
                <a:lnTo>
                  <a:pt x="842860" y="207009"/>
                </a:lnTo>
                <a:lnTo>
                  <a:pt x="873467" y="196976"/>
                </a:lnTo>
                <a:lnTo>
                  <a:pt x="868800" y="182752"/>
                </a:lnTo>
                <a:lnTo>
                  <a:pt x="834732" y="182752"/>
                </a:lnTo>
                <a:lnTo>
                  <a:pt x="803272" y="87248"/>
                </a:lnTo>
                <a:close/>
              </a:path>
              <a:path w="973454" h="504825">
                <a:moveTo>
                  <a:pt x="865466" y="172592"/>
                </a:moveTo>
                <a:lnTo>
                  <a:pt x="834732" y="182752"/>
                </a:lnTo>
                <a:lnTo>
                  <a:pt x="868800" y="182752"/>
                </a:lnTo>
                <a:lnTo>
                  <a:pt x="865466" y="172592"/>
                </a:lnTo>
                <a:close/>
              </a:path>
              <a:path w="973454" h="504825">
                <a:moveTo>
                  <a:pt x="967066" y="0"/>
                </a:moveTo>
                <a:lnTo>
                  <a:pt x="836510" y="43179"/>
                </a:lnTo>
                <a:lnTo>
                  <a:pt x="842606" y="70484"/>
                </a:lnTo>
                <a:lnTo>
                  <a:pt x="943505" y="40130"/>
                </a:lnTo>
                <a:lnTo>
                  <a:pt x="965154" y="40130"/>
                </a:lnTo>
                <a:lnTo>
                  <a:pt x="968289" y="30679"/>
                </a:lnTo>
                <a:lnTo>
                  <a:pt x="973035" y="17906"/>
                </a:lnTo>
                <a:lnTo>
                  <a:pt x="967066" y="0"/>
                </a:lnTo>
                <a:close/>
              </a:path>
            </a:pathLst>
          </a:custGeom>
          <a:solidFill>
            <a:srgbClr val="F3E9EB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22448" y="2675563"/>
            <a:ext cx="3557958" cy="6291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457576" y="3662679"/>
            <a:ext cx="3945890" cy="561975"/>
          </a:xfrm>
          <a:custGeom>
            <a:avLst/>
            <a:gdLst/>
            <a:ahLst/>
            <a:cxnLst/>
            <a:rect l="l" t="t" r="r" b="b"/>
            <a:pathLst>
              <a:path w="3945890" h="561975">
                <a:moveTo>
                  <a:pt x="271399" y="11557"/>
                </a:moveTo>
                <a:lnTo>
                  <a:pt x="0" y="11557"/>
                </a:lnTo>
                <a:lnTo>
                  <a:pt x="0" y="39497"/>
                </a:lnTo>
                <a:lnTo>
                  <a:pt x="56639" y="40303"/>
                </a:lnTo>
                <a:lnTo>
                  <a:pt x="69059" y="42855"/>
                </a:lnTo>
                <a:lnTo>
                  <a:pt x="77861" y="47272"/>
                </a:lnTo>
                <a:lnTo>
                  <a:pt x="84726" y="56988"/>
                </a:lnTo>
                <a:lnTo>
                  <a:pt x="86995" y="71120"/>
                </a:lnTo>
                <a:lnTo>
                  <a:pt x="86995" y="517144"/>
                </a:lnTo>
                <a:lnTo>
                  <a:pt x="84455" y="523113"/>
                </a:lnTo>
                <a:lnTo>
                  <a:pt x="74295" y="531749"/>
                </a:lnTo>
                <a:lnTo>
                  <a:pt x="66293" y="533908"/>
                </a:lnTo>
                <a:lnTo>
                  <a:pt x="0" y="533908"/>
                </a:lnTo>
                <a:lnTo>
                  <a:pt x="0" y="561848"/>
                </a:lnTo>
                <a:lnTo>
                  <a:pt x="264541" y="561848"/>
                </a:lnTo>
                <a:lnTo>
                  <a:pt x="264541" y="533908"/>
                </a:lnTo>
                <a:lnTo>
                  <a:pt x="197499" y="533751"/>
                </a:lnTo>
                <a:lnTo>
                  <a:pt x="184490" y="531069"/>
                </a:lnTo>
                <a:lnTo>
                  <a:pt x="174117" y="525018"/>
                </a:lnTo>
                <a:lnTo>
                  <a:pt x="168910" y="520319"/>
                </a:lnTo>
                <a:lnTo>
                  <a:pt x="166243" y="512445"/>
                </a:lnTo>
                <a:lnTo>
                  <a:pt x="166243" y="313690"/>
                </a:lnTo>
                <a:lnTo>
                  <a:pt x="265088" y="313689"/>
                </a:lnTo>
                <a:lnTo>
                  <a:pt x="278688" y="313372"/>
                </a:lnTo>
                <a:lnTo>
                  <a:pt x="317630" y="308853"/>
                </a:lnTo>
                <a:lnTo>
                  <a:pt x="365781" y="294028"/>
                </a:lnTo>
                <a:lnTo>
                  <a:pt x="381256" y="286512"/>
                </a:lnTo>
                <a:lnTo>
                  <a:pt x="166243" y="286512"/>
                </a:lnTo>
                <a:lnTo>
                  <a:pt x="166459" y="65918"/>
                </a:lnTo>
                <a:lnTo>
                  <a:pt x="203977" y="37343"/>
                </a:lnTo>
                <a:lnTo>
                  <a:pt x="240822" y="36180"/>
                </a:lnTo>
                <a:lnTo>
                  <a:pt x="387077" y="36180"/>
                </a:lnTo>
                <a:lnTo>
                  <a:pt x="378084" y="31570"/>
                </a:lnTo>
                <a:lnTo>
                  <a:pt x="329979" y="16555"/>
                </a:lnTo>
                <a:lnTo>
                  <a:pt x="287024" y="11869"/>
                </a:lnTo>
                <a:lnTo>
                  <a:pt x="271399" y="11557"/>
                </a:lnTo>
                <a:close/>
              </a:path>
              <a:path w="3945890" h="561975">
                <a:moveTo>
                  <a:pt x="387077" y="36180"/>
                </a:moveTo>
                <a:lnTo>
                  <a:pt x="240822" y="36180"/>
                </a:lnTo>
                <a:lnTo>
                  <a:pt x="255609" y="36728"/>
                </a:lnTo>
                <a:lnTo>
                  <a:pt x="269386" y="37772"/>
                </a:lnTo>
                <a:lnTo>
                  <a:pt x="316184" y="47759"/>
                </a:lnTo>
                <a:lnTo>
                  <a:pt x="354471" y="76949"/>
                </a:lnTo>
                <a:lnTo>
                  <a:pt x="371450" y="119757"/>
                </a:lnTo>
                <a:lnTo>
                  <a:pt x="374594" y="164922"/>
                </a:lnTo>
                <a:lnTo>
                  <a:pt x="373818" y="180287"/>
                </a:lnTo>
                <a:lnTo>
                  <a:pt x="365723" y="220131"/>
                </a:lnTo>
                <a:lnTo>
                  <a:pt x="340273" y="259602"/>
                </a:lnTo>
                <a:lnTo>
                  <a:pt x="299606" y="279770"/>
                </a:lnTo>
                <a:lnTo>
                  <a:pt x="257289" y="286090"/>
                </a:lnTo>
                <a:lnTo>
                  <a:pt x="240919" y="286512"/>
                </a:lnTo>
                <a:lnTo>
                  <a:pt x="381256" y="286512"/>
                </a:lnTo>
                <a:lnTo>
                  <a:pt x="421269" y="260208"/>
                </a:lnTo>
                <a:lnTo>
                  <a:pt x="448179" y="222377"/>
                </a:lnTo>
                <a:lnTo>
                  <a:pt x="458154" y="183384"/>
                </a:lnTo>
                <a:lnTo>
                  <a:pt x="459909" y="151240"/>
                </a:lnTo>
                <a:lnTo>
                  <a:pt x="458559" y="138190"/>
                </a:lnTo>
                <a:lnTo>
                  <a:pt x="442299" y="90662"/>
                </a:lnTo>
                <a:lnTo>
                  <a:pt x="417888" y="59232"/>
                </a:lnTo>
                <a:lnTo>
                  <a:pt x="388469" y="36893"/>
                </a:lnTo>
                <a:lnTo>
                  <a:pt x="387077" y="36180"/>
                </a:lnTo>
                <a:close/>
              </a:path>
              <a:path w="3945890" h="561975">
                <a:moveTo>
                  <a:pt x="769239" y="0"/>
                </a:moveTo>
                <a:lnTo>
                  <a:pt x="744347" y="0"/>
                </a:lnTo>
                <a:lnTo>
                  <a:pt x="556794" y="468175"/>
                </a:lnTo>
                <a:lnTo>
                  <a:pt x="550494" y="482437"/>
                </a:lnTo>
                <a:lnTo>
                  <a:pt x="521845" y="520867"/>
                </a:lnTo>
                <a:lnTo>
                  <a:pt x="472440" y="533908"/>
                </a:lnTo>
                <a:lnTo>
                  <a:pt x="472440" y="561848"/>
                </a:lnTo>
                <a:lnTo>
                  <a:pt x="671957" y="561848"/>
                </a:lnTo>
                <a:lnTo>
                  <a:pt x="671957" y="533908"/>
                </a:lnTo>
                <a:lnTo>
                  <a:pt x="651683" y="533899"/>
                </a:lnTo>
                <a:lnTo>
                  <a:pt x="636991" y="532957"/>
                </a:lnTo>
                <a:lnTo>
                  <a:pt x="594182" y="510878"/>
                </a:lnTo>
                <a:lnTo>
                  <a:pt x="587278" y="485597"/>
                </a:lnTo>
                <a:lnTo>
                  <a:pt x="588855" y="474703"/>
                </a:lnTo>
                <a:lnTo>
                  <a:pt x="592140" y="461923"/>
                </a:lnTo>
                <a:lnTo>
                  <a:pt x="597154" y="447294"/>
                </a:lnTo>
                <a:lnTo>
                  <a:pt x="622681" y="380238"/>
                </a:lnTo>
                <a:lnTo>
                  <a:pt x="918303" y="380238"/>
                </a:lnTo>
                <a:lnTo>
                  <a:pt x="906951" y="351282"/>
                </a:lnTo>
                <a:lnTo>
                  <a:pt x="634746" y="351282"/>
                </a:lnTo>
                <a:lnTo>
                  <a:pt x="733552" y="106045"/>
                </a:lnTo>
                <a:lnTo>
                  <a:pt x="810811" y="106045"/>
                </a:lnTo>
                <a:lnTo>
                  <a:pt x="769239" y="0"/>
                </a:lnTo>
                <a:close/>
              </a:path>
              <a:path w="3945890" h="561975">
                <a:moveTo>
                  <a:pt x="918303" y="380238"/>
                </a:moveTo>
                <a:lnTo>
                  <a:pt x="840359" y="380238"/>
                </a:lnTo>
                <a:lnTo>
                  <a:pt x="885825" y="497078"/>
                </a:lnTo>
                <a:lnTo>
                  <a:pt x="887602" y="501777"/>
                </a:lnTo>
                <a:lnTo>
                  <a:pt x="888492" y="506222"/>
                </a:lnTo>
                <a:lnTo>
                  <a:pt x="888492" y="517652"/>
                </a:lnTo>
                <a:lnTo>
                  <a:pt x="846869" y="533418"/>
                </a:lnTo>
                <a:lnTo>
                  <a:pt x="830452" y="533908"/>
                </a:lnTo>
                <a:lnTo>
                  <a:pt x="812926" y="533908"/>
                </a:lnTo>
                <a:lnTo>
                  <a:pt x="812926" y="561848"/>
                </a:lnTo>
                <a:lnTo>
                  <a:pt x="1032510" y="561848"/>
                </a:lnTo>
                <a:lnTo>
                  <a:pt x="1032510" y="533908"/>
                </a:lnTo>
                <a:lnTo>
                  <a:pt x="1007123" y="533493"/>
                </a:lnTo>
                <a:lnTo>
                  <a:pt x="993368" y="530436"/>
                </a:lnTo>
                <a:lnTo>
                  <a:pt x="982029" y="524406"/>
                </a:lnTo>
                <a:lnTo>
                  <a:pt x="973105" y="515403"/>
                </a:lnTo>
                <a:lnTo>
                  <a:pt x="966597" y="503428"/>
                </a:lnTo>
                <a:lnTo>
                  <a:pt x="918303" y="380238"/>
                </a:lnTo>
                <a:close/>
              </a:path>
              <a:path w="3945890" h="561975">
                <a:moveTo>
                  <a:pt x="1264920" y="11557"/>
                </a:moveTo>
                <a:lnTo>
                  <a:pt x="1023747" y="11557"/>
                </a:lnTo>
                <a:lnTo>
                  <a:pt x="1033409" y="39854"/>
                </a:lnTo>
                <a:lnTo>
                  <a:pt x="1046601" y="41036"/>
                </a:lnTo>
                <a:lnTo>
                  <a:pt x="1058739" y="43238"/>
                </a:lnTo>
                <a:lnTo>
                  <a:pt x="1099693" y="71120"/>
                </a:lnTo>
                <a:lnTo>
                  <a:pt x="1270508" y="337058"/>
                </a:lnTo>
                <a:lnTo>
                  <a:pt x="1270508" y="515112"/>
                </a:lnTo>
                <a:lnTo>
                  <a:pt x="1267460" y="521843"/>
                </a:lnTo>
                <a:lnTo>
                  <a:pt x="1258577" y="528665"/>
                </a:lnTo>
                <a:lnTo>
                  <a:pt x="1247556" y="532597"/>
                </a:lnTo>
                <a:lnTo>
                  <a:pt x="1232535" y="533908"/>
                </a:lnTo>
                <a:lnTo>
                  <a:pt x="1182624" y="533908"/>
                </a:lnTo>
                <a:lnTo>
                  <a:pt x="1182624" y="561848"/>
                </a:lnTo>
                <a:lnTo>
                  <a:pt x="1435353" y="561848"/>
                </a:lnTo>
                <a:lnTo>
                  <a:pt x="1435353" y="533908"/>
                </a:lnTo>
                <a:lnTo>
                  <a:pt x="1378851" y="533508"/>
                </a:lnTo>
                <a:lnTo>
                  <a:pt x="1365885" y="531002"/>
                </a:lnTo>
                <a:lnTo>
                  <a:pt x="1355978" y="526161"/>
                </a:lnTo>
                <a:lnTo>
                  <a:pt x="1350772" y="522097"/>
                </a:lnTo>
                <a:lnTo>
                  <a:pt x="1348232" y="515620"/>
                </a:lnTo>
                <a:lnTo>
                  <a:pt x="1348232" y="332232"/>
                </a:lnTo>
                <a:lnTo>
                  <a:pt x="1369443" y="293497"/>
                </a:lnTo>
                <a:lnTo>
                  <a:pt x="1329563" y="293497"/>
                </a:lnTo>
                <a:lnTo>
                  <a:pt x="1189989" y="76708"/>
                </a:lnTo>
                <a:lnTo>
                  <a:pt x="1186434" y="71501"/>
                </a:lnTo>
                <a:lnTo>
                  <a:pt x="1184783" y="65659"/>
                </a:lnTo>
                <a:lnTo>
                  <a:pt x="1184783" y="52959"/>
                </a:lnTo>
                <a:lnTo>
                  <a:pt x="1188085" y="48133"/>
                </a:lnTo>
                <a:lnTo>
                  <a:pt x="1197681" y="43421"/>
                </a:lnTo>
                <a:lnTo>
                  <a:pt x="1207244" y="41216"/>
                </a:lnTo>
                <a:lnTo>
                  <a:pt x="1220724" y="39920"/>
                </a:lnTo>
                <a:lnTo>
                  <a:pt x="1238123" y="39497"/>
                </a:lnTo>
                <a:lnTo>
                  <a:pt x="1264920" y="39497"/>
                </a:lnTo>
                <a:lnTo>
                  <a:pt x="1264920" y="11557"/>
                </a:lnTo>
                <a:close/>
              </a:path>
              <a:path w="3945890" h="561975">
                <a:moveTo>
                  <a:pt x="810811" y="106045"/>
                </a:moveTo>
                <a:lnTo>
                  <a:pt x="733552" y="106045"/>
                </a:lnTo>
                <a:lnTo>
                  <a:pt x="829056" y="351282"/>
                </a:lnTo>
                <a:lnTo>
                  <a:pt x="906951" y="351282"/>
                </a:lnTo>
                <a:lnTo>
                  <a:pt x="810811" y="106045"/>
                </a:lnTo>
                <a:close/>
              </a:path>
              <a:path w="3945890" h="561975">
                <a:moveTo>
                  <a:pt x="1572260" y="11557"/>
                </a:moveTo>
                <a:lnTo>
                  <a:pt x="1362328" y="11557"/>
                </a:lnTo>
                <a:lnTo>
                  <a:pt x="1362328" y="39497"/>
                </a:lnTo>
                <a:lnTo>
                  <a:pt x="1395983" y="39896"/>
                </a:lnTo>
                <a:lnTo>
                  <a:pt x="1407528" y="42500"/>
                </a:lnTo>
                <a:lnTo>
                  <a:pt x="1418718" y="48318"/>
                </a:lnTo>
                <a:lnTo>
                  <a:pt x="1430313" y="58258"/>
                </a:lnTo>
                <a:lnTo>
                  <a:pt x="1435130" y="69651"/>
                </a:lnTo>
                <a:lnTo>
                  <a:pt x="1436708" y="84236"/>
                </a:lnTo>
                <a:lnTo>
                  <a:pt x="1434819" y="96913"/>
                </a:lnTo>
                <a:lnTo>
                  <a:pt x="1430020" y="108712"/>
                </a:lnTo>
                <a:lnTo>
                  <a:pt x="1329563" y="293497"/>
                </a:lnTo>
                <a:lnTo>
                  <a:pt x="1369443" y="293497"/>
                </a:lnTo>
                <a:lnTo>
                  <a:pt x="1478064" y="95135"/>
                </a:lnTo>
                <a:lnTo>
                  <a:pt x="1501552" y="63945"/>
                </a:lnTo>
                <a:lnTo>
                  <a:pt x="1543711" y="41896"/>
                </a:lnTo>
                <a:lnTo>
                  <a:pt x="1572260" y="39497"/>
                </a:lnTo>
                <a:lnTo>
                  <a:pt x="1572260" y="11557"/>
                </a:lnTo>
                <a:close/>
              </a:path>
              <a:path w="3945890" h="561975">
                <a:moveTo>
                  <a:pt x="1760601" y="11557"/>
                </a:moveTo>
                <a:lnTo>
                  <a:pt x="1577339" y="11557"/>
                </a:lnTo>
                <a:lnTo>
                  <a:pt x="1577339" y="39497"/>
                </a:lnTo>
                <a:lnTo>
                  <a:pt x="1633879" y="39816"/>
                </a:lnTo>
                <a:lnTo>
                  <a:pt x="1647290" y="41915"/>
                </a:lnTo>
                <a:lnTo>
                  <a:pt x="1656207" y="45974"/>
                </a:lnTo>
                <a:lnTo>
                  <a:pt x="1661922" y="50292"/>
                </a:lnTo>
                <a:lnTo>
                  <a:pt x="1664843" y="57150"/>
                </a:lnTo>
                <a:lnTo>
                  <a:pt x="1664458" y="459022"/>
                </a:lnTo>
                <a:lnTo>
                  <a:pt x="1655505" y="497113"/>
                </a:lnTo>
                <a:lnTo>
                  <a:pt x="1621824" y="526228"/>
                </a:lnTo>
                <a:lnTo>
                  <a:pt x="1577339" y="533908"/>
                </a:lnTo>
                <a:lnTo>
                  <a:pt x="1577339" y="561848"/>
                </a:lnTo>
                <a:lnTo>
                  <a:pt x="1784985" y="561848"/>
                </a:lnTo>
                <a:lnTo>
                  <a:pt x="1776367" y="533316"/>
                </a:lnTo>
                <a:lnTo>
                  <a:pt x="1761578" y="531604"/>
                </a:lnTo>
                <a:lnTo>
                  <a:pt x="1748785" y="529087"/>
                </a:lnTo>
                <a:lnTo>
                  <a:pt x="1710786" y="504851"/>
                </a:lnTo>
                <a:lnTo>
                  <a:pt x="1696188" y="457451"/>
                </a:lnTo>
                <a:lnTo>
                  <a:pt x="1695703" y="441706"/>
                </a:lnTo>
                <a:lnTo>
                  <a:pt x="1695703" y="41656"/>
                </a:lnTo>
                <a:lnTo>
                  <a:pt x="1771991" y="41656"/>
                </a:lnTo>
                <a:lnTo>
                  <a:pt x="1760601" y="11557"/>
                </a:lnTo>
                <a:close/>
              </a:path>
              <a:path w="3945890" h="561975">
                <a:moveTo>
                  <a:pt x="1771991" y="41656"/>
                </a:moveTo>
                <a:lnTo>
                  <a:pt x="1695703" y="41656"/>
                </a:lnTo>
                <a:lnTo>
                  <a:pt x="1891538" y="561848"/>
                </a:lnTo>
                <a:lnTo>
                  <a:pt x="1916684" y="561848"/>
                </a:lnTo>
                <a:lnTo>
                  <a:pt x="1956993" y="446151"/>
                </a:lnTo>
                <a:lnTo>
                  <a:pt x="1925065" y="446151"/>
                </a:lnTo>
                <a:lnTo>
                  <a:pt x="1771991" y="41656"/>
                </a:lnTo>
                <a:close/>
              </a:path>
              <a:path w="3945890" h="561975">
                <a:moveTo>
                  <a:pt x="2218055" y="39497"/>
                </a:moveTo>
                <a:lnTo>
                  <a:pt x="2098675" y="39497"/>
                </a:lnTo>
                <a:lnTo>
                  <a:pt x="2098627" y="507273"/>
                </a:lnTo>
                <a:lnTo>
                  <a:pt x="2095647" y="518079"/>
                </a:lnTo>
                <a:lnTo>
                  <a:pt x="2085170" y="528726"/>
                </a:lnTo>
                <a:lnTo>
                  <a:pt x="2073897" y="532612"/>
                </a:lnTo>
                <a:lnTo>
                  <a:pt x="2059051" y="533908"/>
                </a:lnTo>
                <a:lnTo>
                  <a:pt x="2011934" y="533908"/>
                </a:lnTo>
                <a:lnTo>
                  <a:pt x="2011934" y="561848"/>
                </a:lnTo>
                <a:lnTo>
                  <a:pt x="2263775" y="561848"/>
                </a:lnTo>
                <a:lnTo>
                  <a:pt x="2263775" y="533908"/>
                </a:lnTo>
                <a:lnTo>
                  <a:pt x="2209164" y="533370"/>
                </a:lnTo>
                <a:lnTo>
                  <a:pt x="2196313" y="531068"/>
                </a:lnTo>
                <a:lnTo>
                  <a:pt x="2187194" y="526923"/>
                </a:lnTo>
                <a:lnTo>
                  <a:pt x="2180463" y="522097"/>
                </a:lnTo>
                <a:lnTo>
                  <a:pt x="2177161" y="515493"/>
                </a:lnTo>
                <a:lnTo>
                  <a:pt x="2177424" y="65473"/>
                </a:lnTo>
                <a:lnTo>
                  <a:pt x="2180990" y="53586"/>
                </a:lnTo>
                <a:lnTo>
                  <a:pt x="2190375" y="43554"/>
                </a:lnTo>
                <a:lnTo>
                  <a:pt x="2201902" y="40504"/>
                </a:lnTo>
                <a:lnTo>
                  <a:pt x="2218055" y="39497"/>
                </a:lnTo>
                <a:close/>
              </a:path>
              <a:path w="3945890" h="561975">
                <a:moveTo>
                  <a:pt x="2263775" y="11557"/>
                </a:moveTo>
                <a:lnTo>
                  <a:pt x="2076450" y="11557"/>
                </a:lnTo>
                <a:lnTo>
                  <a:pt x="1925065" y="446151"/>
                </a:lnTo>
                <a:lnTo>
                  <a:pt x="1956993" y="446151"/>
                </a:lnTo>
                <a:lnTo>
                  <a:pt x="2098675" y="39497"/>
                </a:lnTo>
                <a:lnTo>
                  <a:pt x="2263775" y="39497"/>
                </a:lnTo>
                <a:lnTo>
                  <a:pt x="2263775" y="11557"/>
                </a:lnTo>
                <a:close/>
              </a:path>
              <a:path w="3945890" h="561975">
                <a:moveTo>
                  <a:pt x="2796794" y="356870"/>
                </a:moveTo>
                <a:lnTo>
                  <a:pt x="2768030" y="371215"/>
                </a:lnTo>
                <a:lnTo>
                  <a:pt x="2764910" y="388785"/>
                </a:lnTo>
                <a:lnTo>
                  <a:pt x="2761126" y="405351"/>
                </a:lnTo>
                <a:lnTo>
                  <a:pt x="2745792" y="449030"/>
                </a:lnTo>
                <a:lnTo>
                  <a:pt x="2724480" y="483679"/>
                </a:lnTo>
                <a:lnTo>
                  <a:pt x="2686761" y="515822"/>
                </a:lnTo>
                <a:lnTo>
                  <a:pt x="2638402" y="531898"/>
                </a:lnTo>
                <a:lnTo>
                  <a:pt x="2610231" y="533908"/>
                </a:lnTo>
                <a:lnTo>
                  <a:pt x="2333879" y="533908"/>
                </a:lnTo>
                <a:lnTo>
                  <a:pt x="2333879" y="561848"/>
                </a:lnTo>
                <a:lnTo>
                  <a:pt x="2787396" y="561848"/>
                </a:lnTo>
                <a:lnTo>
                  <a:pt x="2796794" y="356870"/>
                </a:lnTo>
                <a:close/>
              </a:path>
              <a:path w="3945890" h="561975">
                <a:moveTo>
                  <a:pt x="2769997" y="11557"/>
                </a:moveTo>
                <a:lnTo>
                  <a:pt x="2333879" y="11557"/>
                </a:lnTo>
                <a:lnTo>
                  <a:pt x="2333879" y="39497"/>
                </a:lnTo>
                <a:lnTo>
                  <a:pt x="2379110" y="39497"/>
                </a:lnTo>
                <a:lnTo>
                  <a:pt x="2393494" y="41255"/>
                </a:lnTo>
                <a:lnTo>
                  <a:pt x="2403475" y="46482"/>
                </a:lnTo>
                <a:lnTo>
                  <a:pt x="2408682" y="51181"/>
                </a:lnTo>
                <a:lnTo>
                  <a:pt x="2411222" y="58420"/>
                </a:lnTo>
                <a:lnTo>
                  <a:pt x="2411140" y="506869"/>
                </a:lnTo>
                <a:lnTo>
                  <a:pt x="2407900" y="518434"/>
                </a:lnTo>
                <a:lnTo>
                  <a:pt x="2398210" y="529042"/>
                </a:lnTo>
                <a:lnTo>
                  <a:pt x="2386908" y="532691"/>
                </a:lnTo>
                <a:lnTo>
                  <a:pt x="2371471" y="533908"/>
                </a:lnTo>
                <a:lnTo>
                  <a:pt x="2610231" y="533908"/>
                </a:lnTo>
                <a:lnTo>
                  <a:pt x="2522501" y="533878"/>
                </a:lnTo>
                <a:lnTo>
                  <a:pt x="2490470" y="517271"/>
                </a:lnTo>
                <a:lnTo>
                  <a:pt x="2490470" y="290576"/>
                </a:lnTo>
                <a:lnTo>
                  <a:pt x="2650109" y="290576"/>
                </a:lnTo>
                <a:lnTo>
                  <a:pt x="2650109" y="264160"/>
                </a:lnTo>
                <a:lnTo>
                  <a:pt x="2490470" y="264160"/>
                </a:lnTo>
                <a:lnTo>
                  <a:pt x="2490470" y="58420"/>
                </a:lnTo>
                <a:lnTo>
                  <a:pt x="2492756" y="51181"/>
                </a:lnTo>
                <a:lnTo>
                  <a:pt x="2501646" y="41783"/>
                </a:lnTo>
                <a:lnTo>
                  <a:pt x="2508250" y="39497"/>
                </a:lnTo>
                <a:lnTo>
                  <a:pt x="2771564" y="39497"/>
                </a:lnTo>
                <a:lnTo>
                  <a:pt x="2769997" y="11557"/>
                </a:lnTo>
                <a:close/>
              </a:path>
              <a:path w="3945890" h="561975">
                <a:moveTo>
                  <a:pt x="2650109" y="290576"/>
                </a:moveTo>
                <a:lnTo>
                  <a:pt x="2490470" y="290576"/>
                </a:lnTo>
                <a:lnTo>
                  <a:pt x="2545166" y="291169"/>
                </a:lnTo>
                <a:lnTo>
                  <a:pt x="2557945" y="293426"/>
                </a:lnTo>
                <a:lnTo>
                  <a:pt x="2601280" y="321158"/>
                </a:lnTo>
                <a:lnTo>
                  <a:pt x="2619339" y="363244"/>
                </a:lnTo>
                <a:lnTo>
                  <a:pt x="2624455" y="408559"/>
                </a:lnTo>
                <a:lnTo>
                  <a:pt x="2650109" y="408559"/>
                </a:lnTo>
                <a:lnTo>
                  <a:pt x="2650109" y="290576"/>
                </a:lnTo>
                <a:close/>
              </a:path>
              <a:path w="3945890" h="561975">
                <a:moveTo>
                  <a:pt x="2650109" y="153670"/>
                </a:moveTo>
                <a:lnTo>
                  <a:pt x="2624371" y="155867"/>
                </a:lnTo>
                <a:lnTo>
                  <a:pt x="2623290" y="170892"/>
                </a:lnTo>
                <a:lnTo>
                  <a:pt x="2621317" y="184833"/>
                </a:lnTo>
                <a:lnTo>
                  <a:pt x="2603553" y="230688"/>
                </a:lnTo>
                <a:lnTo>
                  <a:pt x="2564180" y="260289"/>
                </a:lnTo>
                <a:lnTo>
                  <a:pt x="2537587" y="264160"/>
                </a:lnTo>
                <a:lnTo>
                  <a:pt x="2650109" y="264160"/>
                </a:lnTo>
                <a:lnTo>
                  <a:pt x="2650109" y="153670"/>
                </a:lnTo>
                <a:close/>
              </a:path>
              <a:path w="3945890" h="561975">
                <a:moveTo>
                  <a:pt x="2771564" y="39497"/>
                </a:moveTo>
                <a:lnTo>
                  <a:pt x="2508250" y="39497"/>
                </a:lnTo>
                <a:lnTo>
                  <a:pt x="2629902" y="39587"/>
                </a:lnTo>
                <a:lnTo>
                  <a:pt x="2643291" y="40729"/>
                </a:lnTo>
                <a:lnTo>
                  <a:pt x="2690431" y="59016"/>
                </a:lnTo>
                <a:lnTo>
                  <a:pt x="2722135" y="93077"/>
                </a:lnTo>
                <a:lnTo>
                  <a:pt x="2741344" y="137271"/>
                </a:lnTo>
                <a:lnTo>
                  <a:pt x="2752361" y="180760"/>
                </a:lnTo>
                <a:lnTo>
                  <a:pt x="2755392" y="197231"/>
                </a:lnTo>
                <a:lnTo>
                  <a:pt x="2780411" y="197231"/>
                </a:lnTo>
                <a:lnTo>
                  <a:pt x="2771564" y="39497"/>
                </a:lnTo>
                <a:close/>
              </a:path>
              <a:path w="3945890" h="561975">
                <a:moveTo>
                  <a:pt x="2996819" y="11557"/>
                </a:moveTo>
                <a:lnTo>
                  <a:pt x="2865501" y="11557"/>
                </a:lnTo>
                <a:lnTo>
                  <a:pt x="2865501" y="39497"/>
                </a:lnTo>
                <a:lnTo>
                  <a:pt x="2898839" y="39897"/>
                </a:lnTo>
                <a:lnTo>
                  <a:pt x="2910647" y="42397"/>
                </a:lnTo>
                <a:lnTo>
                  <a:pt x="2923473" y="48185"/>
                </a:lnTo>
                <a:lnTo>
                  <a:pt x="2932602" y="56323"/>
                </a:lnTo>
                <a:lnTo>
                  <a:pt x="2944495" y="68707"/>
                </a:lnTo>
                <a:lnTo>
                  <a:pt x="2950972" y="75819"/>
                </a:lnTo>
                <a:lnTo>
                  <a:pt x="2950883" y="452775"/>
                </a:lnTo>
                <a:lnTo>
                  <a:pt x="2934288" y="500136"/>
                </a:lnTo>
                <a:lnTo>
                  <a:pt x="2904750" y="525002"/>
                </a:lnTo>
                <a:lnTo>
                  <a:pt x="2865501" y="533908"/>
                </a:lnTo>
                <a:lnTo>
                  <a:pt x="2865501" y="561848"/>
                </a:lnTo>
                <a:lnTo>
                  <a:pt x="3075305" y="561848"/>
                </a:lnTo>
                <a:lnTo>
                  <a:pt x="3071021" y="533794"/>
                </a:lnTo>
                <a:lnTo>
                  <a:pt x="3056817" y="532661"/>
                </a:lnTo>
                <a:lnTo>
                  <a:pt x="3043730" y="530297"/>
                </a:lnTo>
                <a:lnTo>
                  <a:pt x="3000447" y="506166"/>
                </a:lnTo>
                <a:lnTo>
                  <a:pt x="2982946" y="459243"/>
                </a:lnTo>
                <a:lnTo>
                  <a:pt x="2982214" y="443865"/>
                </a:lnTo>
                <a:lnTo>
                  <a:pt x="2982214" y="111760"/>
                </a:lnTo>
                <a:lnTo>
                  <a:pt x="3073737" y="111760"/>
                </a:lnTo>
                <a:lnTo>
                  <a:pt x="2996819" y="11557"/>
                </a:lnTo>
                <a:close/>
              </a:path>
              <a:path w="3945890" h="561975">
                <a:moveTo>
                  <a:pt x="3073737" y="111760"/>
                </a:moveTo>
                <a:lnTo>
                  <a:pt x="2982214" y="111760"/>
                </a:lnTo>
                <a:lnTo>
                  <a:pt x="3325749" y="561848"/>
                </a:lnTo>
                <a:lnTo>
                  <a:pt x="3360674" y="561848"/>
                </a:lnTo>
                <a:lnTo>
                  <a:pt x="3360688" y="443865"/>
                </a:lnTo>
                <a:lnTo>
                  <a:pt x="3328670" y="443865"/>
                </a:lnTo>
                <a:lnTo>
                  <a:pt x="3073737" y="111760"/>
                </a:lnTo>
                <a:close/>
              </a:path>
              <a:path w="3945890" h="561975">
                <a:moveTo>
                  <a:pt x="3441065" y="11557"/>
                </a:moveTo>
                <a:lnTo>
                  <a:pt x="3248279" y="11557"/>
                </a:lnTo>
                <a:lnTo>
                  <a:pt x="3255302" y="39809"/>
                </a:lnTo>
                <a:lnTo>
                  <a:pt x="3268322" y="41532"/>
                </a:lnTo>
                <a:lnTo>
                  <a:pt x="3280357" y="44920"/>
                </a:lnTo>
                <a:lnTo>
                  <a:pt x="3312370" y="67468"/>
                </a:lnTo>
                <a:lnTo>
                  <a:pt x="3328015" y="115270"/>
                </a:lnTo>
                <a:lnTo>
                  <a:pt x="3328670" y="130937"/>
                </a:lnTo>
                <a:lnTo>
                  <a:pt x="3328670" y="443865"/>
                </a:lnTo>
                <a:lnTo>
                  <a:pt x="3360688" y="443865"/>
                </a:lnTo>
                <a:lnTo>
                  <a:pt x="3360729" y="121072"/>
                </a:lnTo>
                <a:lnTo>
                  <a:pt x="3374510" y="71800"/>
                </a:lnTo>
                <a:lnTo>
                  <a:pt x="3412432" y="42076"/>
                </a:lnTo>
                <a:lnTo>
                  <a:pt x="3441065" y="39497"/>
                </a:lnTo>
                <a:lnTo>
                  <a:pt x="3441065" y="11557"/>
                </a:lnTo>
                <a:close/>
              </a:path>
              <a:path w="3945890" h="561975">
                <a:moveTo>
                  <a:pt x="3936117" y="36153"/>
                </a:moveTo>
                <a:lnTo>
                  <a:pt x="3640021" y="36153"/>
                </a:lnTo>
                <a:lnTo>
                  <a:pt x="3653872" y="38292"/>
                </a:lnTo>
                <a:lnTo>
                  <a:pt x="3663569" y="43307"/>
                </a:lnTo>
                <a:lnTo>
                  <a:pt x="3669284" y="48260"/>
                </a:lnTo>
                <a:lnTo>
                  <a:pt x="3672078" y="55372"/>
                </a:lnTo>
                <a:lnTo>
                  <a:pt x="3672078" y="517779"/>
                </a:lnTo>
                <a:lnTo>
                  <a:pt x="3669919" y="523367"/>
                </a:lnTo>
                <a:lnTo>
                  <a:pt x="3660902" y="531876"/>
                </a:lnTo>
                <a:lnTo>
                  <a:pt x="3654552" y="533908"/>
                </a:lnTo>
                <a:lnTo>
                  <a:pt x="3582797" y="533908"/>
                </a:lnTo>
                <a:lnTo>
                  <a:pt x="3582797" y="561848"/>
                </a:lnTo>
                <a:lnTo>
                  <a:pt x="3838448" y="561848"/>
                </a:lnTo>
                <a:lnTo>
                  <a:pt x="3838448" y="533908"/>
                </a:lnTo>
                <a:lnTo>
                  <a:pt x="3781584" y="533898"/>
                </a:lnTo>
                <a:lnTo>
                  <a:pt x="3767148" y="532227"/>
                </a:lnTo>
                <a:lnTo>
                  <a:pt x="3757295" y="527558"/>
                </a:lnTo>
                <a:lnTo>
                  <a:pt x="3752088" y="523367"/>
                </a:lnTo>
                <a:lnTo>
                  <a:pt x="3749548" y="516890"/>
                </a:lnTo>
                <a:lnTo>
                  <a:pt x="3749569" y="66315"/>
                </a:lnTo>
                <a:lnTo>
                  <a:pt x="3778038" y="36951"/>
                </a:lnTo>
                <a:lnTo>
                  <a:pt x="3796994" y="36468"/>
                </a:lnTo>
                <a:lnTo>
                  <a:pt x="3936133" y="36468"/>
                </a:lnTo>
                <a:lnTo>
                  <a:pt x="3936117" y="36153"/>
                </a:lnTo>
                <a:close/>
              </a:path>
              <a:path w="3945890" h="561975">
                <a:moveTo>
                  <a:pt x="3934841" y="11557"/>
                </a:moveTo>
                <a:lnTo>
                  <a:pt x="3487928" y="11557"/>
                </a:lnTo>
                <a:lnTo>
                  <a:pt x="3475990" y="219583"/>
                </a:lnTo>
                <a:lnTo>
                  <a:pt x="3504186" y="212804"/>
                </a:lnTo>
                <a:lnTo>
                  <a:pt x="3506727" y="197655"/>
                </a:lnTo>
                <a:lnTo>
                  <a:pt x="3509540" y="183218"/>
                </a:lnTo>
                <a:lnTo>
                  <a:pt x="3519773" y="143981"/>
                </a:lnTo>
                <a:lnTo>
                  <a:pt x="3538180" y="100427"/>
                </a:lnTo>
                <a:lnTo>
                  <a:pt x="3568387" y="61934"/>
                </a:lnTo>
                <a:lnTo>
                  <a:pt x="3613214" y="38979"/>
                </a:lnTo>
                <a:lnTo>
                  <a:pt x="3640021" y="36153"/>
                </a:lnTo>
                <a:lnTo>
                  <a:pt x="3936117" y="36153"/>
                </a:lnTo>
                <a:lnTo>
                  <a:pt x="3934841" y="11557"/>
                </a:lnTo>
                <a:close/>
              </a:path>
              <a:path w="3945890" h="561975">
                <a:moveTo>
                  <a:pt x="3936133" y="36468"/>
                </a:moveTo>
                <a:lnTo>
                  <a:pt x="3796994" y="36468"/>
                </a:lnTo>
                <a:lnTo>
                  <a:pt x="3808354" y="38007"/>
                </a:lnTo>
                <a:lnTo>
                  <a:pt x="3819197" y="40701"/>
                </a:lnTo>
                <a:lnTo>
                  <a:pt x="3857399" y="63020"/>
                </a:lnTo>
                <a:lnTo>
                  <a:pt x="3887334" y="103805"/>
                </a:lnTo>
                <a:lnTo>
                  <a:pt x="3904365" y="146506"/>
                </a:lnTo>
                <a:lnTo>
                  <a:pt x="3916755" y="199584"/>
                </a:lnTo>
                <a:lnTo>
                  <a:pt x="3919855" y="219583"/>
                </a:lnTo>
                <a:lnTo>
                  <a:pt x="3945636" y="219583"/>
                </a:lnTo>
                <a:lnTo>
                  <a:pt x="3936133" y="364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614284" y="3264903"/>
            <a:ext cx="2879725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sz="2800" spc="-120" dirty="0">
                <a:solidFill>
                  <a:srgbClr val="FFFFFF"/>
                </a:solidFill>
                <a:latin typeface="Franklin Gothic Book"/>
                <a:cs typeface="Franklin Gothic Book"/>
              </a:rPr>
              <a:t>Review Financial Aid Package</a:t>
            </a:r>
            <a:endParaRPr sz="2800" dirty="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990588" y="1577339"/>
            <a:ext cx="64135" cy="3703320"/>
          </a:xfrm>
          <a:custGeom>
            <a:avLst/>
            <a:gdLst/>
            <a:ahLst/>
            <a:cxnLst/>
            <a:rect l="l" t="t" r="r" b="b"/>
            <a:pathLst>
              <a:path w="64134" h="3703320">
                <a:moveTo>
                  <a:pt x="0" y="3703320"/>
                </a:moveTo>
                <a:lnTo>
                  <a:pt x="64007" y="3703320"/>
                </a:lnTo>
                <a:lnTo>
                  <a:pt x="64007" y="0"/>
                </a:lnTo>
                <a:lnTo>
                  <a:pt x="0" y="0"/>
                </a:lnTo>
                <a:lnTo>
                  <a:pt x="0" y="3703320"/>
                </a:lnTo>
                <a:close/>
              </a:path>
            </a:pathLst>
          </a:custGeom>
          <a:solidFill>
            <a:srgbClr val="75AB93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6531" y="457200"/>
            <a:ext cx="0" cy="94615"/>
          </a:xfrm>
          <a:custGeom>
            <a:avLst/>
            <a:gdLst/>
            <a:ahLst/>
            <a:cxnLst/>
            <a:rect l="l" t="t" r="r" b="b"/>
            <a:pathLst>
              <a:path h="94615">
                <a:moveTo>
                  <a:pt x="0" y="94488"/>
                </a:moveTo>
                <a:lnTo>
                  <a:pt x="0" y="0"/>
                </a:lnTo>
                <a:lnTo>
                  <a:pt x="0" y="94488"/>
                </a:lnTo>
                <a:close/>
              </a:path>
            </a:pathLst>
          </a:custGeom>
          <a:solidFill>
            <a:srgbClr val="4652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042147" y="454151"/>
            <a:ext cx="0" cy="97790"/>
          </a:xfrm>
          <a:custGeom>
            <a:avLst/>
            <a:gdLst/>
            <a:ahLst/>
            <a:cxnLst/>
            <a:rect l="l" t="t" r="r" b="b"/>
            <a:pathLst>
              <a:path h="97790">
                <a:moveTo>
                  <a:pt x="0" y="97536"/>
                </a:move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41291" y="457200"/>
            <a:ext cx="0" cy="91440"/>
          </a:xfrm>
          <a:custGeom>
            <a:avLst/>
            <a:gdLst/>
            <a:ahLst/>
            <a:cxnLst/>
            <a:rect l="l" t="t" r="r" b="b"/>
            <a:pathLst>
              <a:path h="91440">
                <a:moveTo>
                  <a:pt x="0" y="91440"/>
                </a:move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75A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46531" y="457200"/>
            <a:ext cx="3703320" cy="94615"/>
          </a:xfrm>
          <a:custGeom>
            <a:avLst/>
            <a:gdLst/>
            <a:ahLst/>
            <a:cxnLst/>
            <a:rect l="l" t="t" r="r" b="b"/>
            <a:pathLst>
              <a:path w="3703320" h="94615">
                <a:moveTo>
                  <a:pt x="0" y="94487"/>
                </a:moveTo>
                <a:lnTo>
                  <a:pt x="3703320" y="94487"/>
                </a:lnTo>
                <a:lnTo>
                  <a:pt x="3703320" y="0"/>
                </a:lnTo>
                <a:lnTo>
                  <a:pt x="0" y="0"/>
                </a:lnTo>
                <a:lnTo>
                  <a:pt x="0" y="94487"/>
                </a:lnTo>
                <a:close/>
              </a:path>
            </a:pathLst>
          </a:custGeom>
          <a:solidFill>
            <a:srgbClr val="4652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042147" y="454151"/>
            <a:ext cx="3703320" cy="97790"/>
          </a:xfrm>
          <a:custGeom>
            <a:avLst/>
            <a:gdLst/>
            <a:ahLst/>
            <a:cxnLst/>
            <a:rect l="l" t="t" r="r" b="b"/>
            <a:pathLst>
              <a:path w="3703320" h="97790">
                <a:moveTo>
                  <a:pt x="0" y="97536"/>
                </a:moveTo>
                <a:lnTo>
                  <a:pt x="3703320" y="97536"/>
                </a:lnTo>
                <a:lnTo>
                  <a:pt x="3703320" y="0"/>
                </a:ln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41291" y="457200"/>
            <a:ext cx="3703320" cy="91440"/>
          </a:xfrm>
          <a:custGeom>
            <a:avLst/>
            <a:gdLst/>
            <a:ahLst/>
            <a:cxnLst/>
            <a:rect l="l" t="t" r="r" b="b"/>
            <a:pathLst>
              <a:path w="3703320" h="91440">
                <a:moveTo>
                  <a:pt x="0" y="91439"/>
                </a:moveTo>
                <a:lnTo>
                  <a:pt x="3703319" y="91439"/>
                </a:lnTo>
                <a:lnTo>
                  <a:pt x="3703319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75A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286759" y="361075"/>
            <a:ext cx="5616575" cy="342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500" spc="-10" dirty="0">
                <a:latin typeface="Century Schoolbook"/>
                <a:cs typeface="Century Schoolbook"/>
              </a:rPr>
              <a:t>ESTABLIS</a:t>
            </a:r>
            <a:r>
              <a:rPr sz="2500" spc="-5" dirty="0">
                <a:latin typeface="Century Schoolbook"/>
                <a:cs typeface="Century Schoolbook"/>
              </a:rPr>
              <a:t>H</a:t>
            </a:r>
            <a:r>
              <a:rPr sz="2500" dirty="0">
                <a:latin typeface="Century Schoolbook"/>
                <a:cs typeface="Century Schoolbook"/>
              </a:rPr>
              <a:t> </a:t>
            </a:r>
            <a:r>
              <a:rPr sz="2500" spc="-5" dirty="0">
                <a:latin typeface="Century Schoolbook"/>
                <a:cs typeface="Century Schoolbook"/>
              </a:rPr>
              <a:t>A</a:t>
            </a:r>
            <a:r>
              <a:rPr sz="2500" spc="10" dirty="0">
                <a:latin typeface="Century Schoolbook"/>
                <a:cs typeface="Century Schoolbook"/>
              </a:rPr>
              <a:t> </a:t>
            </a:r>
            <a:r>
              <a:rPr sz="2500" spc="-5" dirty="0">
                <a:latin typeface="Century Schoolbook"/>
                <a:cs typeface="Century Schoolbook"/>
              </a:rPr>
              <a:t>FORM</a:t>
            </a:r>
            <a:r>
              <a:rPr sz="2500" spc="5" dirty="0">
                <a:latin typeface="Century Schoolbook"/>
                <a:cs typeface="Century Schoolbook"/>
              </a:rPr>
              <a:t> </a:t>
            </a:r>
            <a:r>
              <a:rPr sz="2500" spc="-5" dirty="0">
                <a:latin typeface="Century Schoolbook"/>
                <a:cs typeface="Century Schoolbook"/>
              </a:rPr>
              <a:t>OF </a:t>
            </a:r>
            <a:r>
              <a:rPr sz="2500" dirty="0">
                <a:latin typeface="Century Schoolbook"/>
                <a:cs typeface="Century Schoolbook"/>
              </a:rPr>
              <a:t>P</a:t>
            </a:r>
            <a:r>
              <a:rPr sz="2500" spc="-10" dirty="0">
                <a:latin typeface="Century Schoolbook"/>
                <a:cs typeface="Century Schoolbook"/>
              </a:rPr>
              <a:t>AY</a:t>
            </a:r>
            <a:r>
              <a:rPr sz="2500" spc="-20" dirty="0">
                <a:latin typeface="Century Schoolbook"/>
                <a:cs typeface="Century Schoolbook"/>
              </a:rPr>
              <a:t>M</a:t>
            </a:r>
            <a:r>
              <a:rPr sz="2500" spc="-10" dirty="0">
                <a:latin typeface="Century Schoolbook"/>
                <a:cs typeface="Century Schoolbook"/>
              </a:rPr>
              <a:t>ENT</a:t>
            </a:r>
            <a:endParaRPr sz="25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50998" y="742329"/>
            <a:ext cx="6892925" cy="7694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79730">
              <a:lnSpc>
                <a:spcPct val="100000"/>
              </a:lnSpc>
            </a:pPr>
            <a:r>
              <a:rPr sz="2500" spc="-10" dirty="0">
                <a:latin typeface="Century Schoolbook"/>
                <a:cs typeface="Century Schoolbook"/>
              </a:rPr>
              <a:t>ESTABLIS</a:t>
            </a:r>
            <a:r>
              <a:rPr sz="2500" spc="-5" dirty="0">
                <a:latin typeface="Century Schoolbook"/>
                <a:cs typeface="Century Schoolbook"/>
              </a:rPr>
              <a:t>H</a:t>
            </a:r>
            <a:r>
              <a:rPr sz="2500" dirty="0">
                <a:latin typeface="Century Schoolbook"/>
                <a:cs typeface="Century Schoolbook"/>
              </a:rPr>
              <a:t> </a:t>
            </a:r>
            <a:r>
              <a:rPr sz="2500" spc="-5" dirty="0">
                <a:latin typeface="Century Schoolbook"/>
                <a:cs typeface="Century Schoolbook"/>
              </a:rPr>
              <a:t>A</a:t>
            </a:r>
            <a:r>
              <a:rPr sz="2500" spc="10" dirty="0">
                <a:latin typeface="Century Schoolbook"/>
                <a:cs typeface="Century Schoolbook"/>
              </a:rPr>
              <a:t> </a:t>
            </a:r>
            <a:r>
              <a:rPr lang="en-US" sz="2500" u="heavy" spc="-5" dirty="0">
                <a:solidFill>
                  <a:srgbClr val="AD6985"/>
                </a:solidFill>
                <a:latin typeface="Century Schoolbook"/>
                <a:cs typeface="Century Schoolbook"/>
                <a:hlinkClick r:id="rId2"/>
              </a:rPr>
              <a:t>PAYMENT OPTIONS</a:t>
            </a:r>
            <a:r>
              <a:rPr sz="2500" spc="-5" dirty="0">
                <a:solidFill>
                  <a:srgbClr val="AD6985"/>
                </a:solidFill>
                <a:latin typeface="Century Schoolbook"/>
                <a:cs typeface="Century Schoolbook"/>
              </a:rPr>
              <a:t> </a:t>
            </a:r>
            <a:r>
              <a:rPr sz="2500" spc="-5" dirty="0">
                <a:latin typeface="Century Schoolbook"/>
                <a:cs typeface="Century Schoolbook"/>
              </a:rPr>
              <a:t>F</a:t>
            </a:r>
            <a:r>
              <a:rPr sz="2500" dirty="0">
                <a:latin typeface="Century Schoolbook"/>
                <a:cs typeface="Century Schoolbook"/>
              </a:rPr>
              <a:t>O</a:t>
            </a:r>
            <a:r>
              <a:rPr sz="2500" spc="-5" dirty="0">
                <a:latin typeface="Century Schoolbook"/>
                <a:cs typeface="Century Schoolbook"/>
              </a:rPr>
              <a:t>R THE</a:t>
            </a:r>
            <a:r>
              <a:rPr sz="2500" spc="10" dirty="0">
                <a:latin typeface="Century Schoolbook"/>
                <a:cs typeface="Century Schoolbook"/>
              </a:rPr>
              <a:t> </a:t>
            </a:r>
            <a:r>
              <a:rPr sz="2500" spc="-10" dirty="0">
                <a:latin typeface="Century Schoolbook"/>
                <a:cs typeface="Century Schoolbook"/>
              </a:rPr>
              <a:t>ACADEMI</a:t>
            </a:r>
            <a:r>
              <a:rPr sz="2500" spc="-5" dirty="0">
                <a:latin typeface="Century Schoolbook"/>
                <a:cs typeface="Century Schoolbook"/>
              </a:rPr>
              <a:t>C</a:t>
            </a:r>
            <a:r>
              <a:rPr sz="2500" spc="10" dirty="0">
                <a:latin typeface="Century Schoolbook"/>
                <a:cs typeface="Century Schoolbook"/>
              </a:rPr>
              <a:t> </a:t>
            </a:r>
            <a:r>
              <a:rPr sz="2500" spc="-10" dirty="0">
                <a:latin typeface="Century Schoolbook"/>
                <a:cs typeface="Century Schoolbook"/>
              </a:rPr>
              <a:t>YE</a:t>
            </a:r>
            <a:r>
              <a:rPr sz="2500" spc="-20" dirty="0">
                <a:latin typeface="Century Schoolbook"/>
                <a:cs typeface="Century Schoolbook"/>
              </a:rPr>
              <a:t>A</a:t>
            </a:r>
            <a:r>
              <a:rPr sz="2500" spc="-5" dirty="0">
                <a:latin typeface="Century Schoolbook"/>
                <a:cs typeface="Century Schoolbook"/>
              </a:rPr>
              <a:t>R</a:t>
            </a:r>
            <a:r>
              <a:rPr sz="2500" spc="20" dirty="0">
                <a:latin typeface="Century Schoolbook"/>
                <a:cs typeface="Century Schoolbook"/>
              </a:rPr>
              <a:t> </a:t>
            </a:r>
            <a:r>
              <a:rPr sz="2500" spc="-5" dirty="0">
                <a:latin typeface="Century Schoolbook"/>
                <a:cs typeface="Century Schoolbook"/>
              </a:rPr>
              <a:t>OR SEMESTER</a:t>
            </a:r>
            <a:endParaRPr sz="2500" dirty="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49580" y="2177808"/>
            <a:ext cx="3585972" cy="40754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357115" y="3413759"/>
            <a:ext cx="2833116" cy="838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594472" y="2268100"/>
            <a:ext cx="3910329" cy="3588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75AB93"/>
              </a:buClr>
              <a:buSzPct val="90000"/>
              <a:buFont typeface="Wingdings 2"/>
              <a:buChar char=""/>
              <a:tabLst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On</a:t>
            </a:r>
            <a:r>
              <a:rPr sz="2000" spc="-10" dirty="0">
                <a:solidFill>
                  <a:srgbClr val="404040"/>
                </a:solidFill>
                <a:latin typeface="Franklin Gothic Book"/>
                <a:cs typeface="Franklin Gothic Book"/>
              </a:rPr>
              <a:t>e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t</a:t>
            </a:r>
            <a:r>
              <a:rPr sz="2000" spc="-10" dirty="0">
                <a:solidFill>
                  <a:srgbClr val="404040"/>
                </a:solidFill>
                <a:latin typeface="Franklin Gothic Book"/>
                <a:cs typeface="Franklin Gothic Book"/>
              </a:rPr>
              <a:t>i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me</a:t>
            </a:r>
            <a:r>
              <a:rPr sz="2000" spc="-10" dirty="0">
                <a:solidFill>
                  <a:srgbClr val="404040"/>
                </a:solidFill>
                <a:latin typeface="Franklin Gothic Book"/>
                <a:cs typeface="Franklin Gothic Book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o</a:t>
            </a:r>
            <a:r>
              <a:rPr sz="2000" spc="5" dirty="0">
                <a:solidFill>
                  <a:srgbClr val="404040"/>
                </a:solidFill>
                <a:latin typeface="Franklin Gothic Book"/>
                <a:cs typeface="Franklin Gothic Book"/>
              </a:rPr>
              <a:t>n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l</a:t>
            </a:r>
            <a:r>
              <a:rPr sz="2000" spc="-10" dirty="0">
                <a:solidFill>
                  <a:srgbClr val="404040"/>
                </a:solidFill>
                <a:latin typeface="Franklin Gothic Book"/>
                <a:cs typeface="Franklin Gothic Book"/>
              </a:rPr>
              <a:t>i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ne </a:t>
            </a:r>
            <a:r>
              <a:rPr sz="2000" spc="-5" dirty="0">
                <a:solidFill>
                  <a:srgbClr val="404040"/>
                </a:solidFill>
                <a:latin typeface="Franklin Gothic Book"/>
                <a:cs typeface="Franklin Gothic Book"/>
              </a:rPr>
              <a:t>p</a:t>
            </a:r>
            <a:r>
              <a:rPr sz="2000" spc="-60" dirty="0">
                <a:solidFill>
                  <a:srgbClr val="404040"/>
                </a:solidFill>
                <a:latin typeface="Franklin Gothic Book"/>
                <a:cs typeface="Franklin Gothic Book"/>
              </a:rPr>
              <a:t>a</a:t>
            </a:r>
            <a:r>
              <a:rPr sz="2000" spc="-5" dirty="0">
                <a:solidFill>
                  <a:srgbClr val="404040"/>
                </a:solidFill>
                <a:latin typeface="Franklin Gothic Book"/>
                <a:cs typeface="Franklin Gothic Book"/>
              </a:rPr>
              <a:t>yment</a:t>
            </a:r>
            <a:endParaRPr sz="200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1320"/>
              </a:spcBef>
              <a:buClr>
                <a:srgbClr val="75AB93"/>
              </a:buClr>
              <a:buSzPct val="90000"/>
              <a:buFont typeface="Wingdings 2"/>
              <a:buChar char=""/>
              <a:tabLst>
                <a:tab pos="356235" algn="l"/>
              </a:tabLst>
            </a:pPr>
            <a:r>
              <a:rPr sz="2000" spc="-5" dirty="0">
                <a:solidFill>
                  <a:srgbClr val="404040"/>
                </a:solidFill>
                <a:latin typeface="Franklin Gothic Book"/>
                <a:cs typeface="Franklin Gothic Book"/>
              </a:rPr>
              <a:t>Neln</a:t>
            </a:r>
            <a:r>
              <a:rPr sz="2000" spc="-15" dirty="0">
                <a:solidFill>
                  <a:srgbClr val="404040"/>
                </a:solidFill>
                <a:latin typeface="Franklin Gothic Book"/>
                <a:cs typeface="Franklin Gothic Book"/>
              </a:rPr>
              <a:t>e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t</a:t>
            </a:r>
            <a:r>
              <a:rPr sz="2000" spc="-30" dirty="0">
                <a:solidFill>
                  <a:srgbClr val="404040"/>
                </a:solidFill>
                <a:latin typeface="Franklin Gothic Book"/>
                <a:cs typeface="Franklin Gothic Book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month</a:t>
            </a:r>
            <a:r>
              <a:rPr sz="2000" spc="-10" dirty="0">
                <a:solidFill>
                  <a:srgbClr val="404040"/>
                </a:solidFill>
                <a:latin typeface="Franklin Gothic Book"/>
                <a:cs typeface="Franklin Gothic Book"/>
              </a:rPr>
              <a:t>l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y</a:t>
            </a:r>
            <a:r>
              <a:rPr sz="2000" spc="-25" dirty="0">
                <a:solidFill>
                  <a:srgbClr val="404040"/>
                </a:solidFill>
                <a:latin typeface="Franklin Gothic Book"/>
                <a:cs typeface="Franklin Gothic Book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Franklin Gothic Book"/>
                <a:cs typeface="Franklin Gothic Book"/>
              </a:rPr>
              <a:t>p</a:t>
            </a:r>
            <a:r>
              <a:rPr sz="2000" spc="-60" dirty="0">
                <a:solidFill>
                  <a:srgbClr val="404040"/>
                </a:solidFill>
                <a:latin typeface="Franklin Gothic Book"/>
                <a:cs typeface="Franklin Gothic Book"/>
              </a:rPr>
              <a:t>a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ym</a:t>
            </a:r>
            <a:r>
              <a:rPr sz="2000" spc="-10" dirty="0">
                <a:solidFill>
                  <a:srgbClr val="404040"/>
                </a:solidFill>
                <a:latin typeface="Franklin Gothic Book"/>
                <a:cs typeface="Franklin Gothic Book"/>
              </a:rPr>
              <a:t>e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nt</a:t>
            </a:r>
            <a:r>
              <a:rPr sz="2000" spc="-10" dirty="0">
                <a:solidFill>
                  <a:srgbClr val="404040"/>
                </a:solidFill>
                <a:latin typeface="Franklin Gothic Book"/>
                <a:cs typeface="Franklin Gothic Book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Franklin Gothic Book"/>
                <a:cs typeface="Franklin Gothic Book"/>
              </a:rPr>
              <a:t>p</a:t>
            </a:r>
            <a:r>
              <a:rPr sz="2000" spc="-10" dirty="0">
                <a:solidFill>
                  <a:srgbClr val="404040"/>
                </a:solidFill>
                <a:latin typeface="Franklin Gothic Book"/>
                <a:cs typeface="Franklin Gothic Book"/>
              </a:rPr>
              <a:t>l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an</a:t>
            </a:r>
            <a:endParaRPr sz="200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1320"/>
              </a:spcBef>
              <a:buClr>
                <a:srgbClr val="75AB93"/>
              </a:buClr>
              <a:buSzPct val="90000"/>
              <a:buFont typeface="Wingdings 2"/>
              <a:buChar char=""/>
              <a:tabLst>
                <a:tab pos="356235" algn="l"/>
              </a:tabLst>
            </a:pPr>
            <a:r>
              <a:rPr sz="2000" spc="-5" dirty="0">
                <a:solidFill>
                  <a:srgbClr val="404040"/>
                </a:solidFill>
                <a:latin typeface="Franklin Gothic Book"/>
                <a:cs typeface="Franklin Gothic Book"/>
              </a:rPr>
              <a:t>Check</a:t>
            </a:r>
            <a:endParaRPr sz="200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1320"/>
              </a:spcBef>
              <a:buClr>
                <a:srgbClr val="75AB93"/>
              </a:buClr>
              <a:buSzPct val="90000"/>
              <a:buFont typeface="Wingdings 2"/>
              <a:buChar char=""/>
              <a:tabLst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I</a:t>
            </a:r>
            <a:r>
              <a:rPr sz="2000" spc="5" dirty="0">
                <a:solidFill>
                  <a:srgbClr val="404040"/>
                </a:solidFill>
                <a:latin typeface="Franklin Gothic Book"/>
                <a:cs typeface="Franklin Gothic Book"/>
              </a:rPr>
              <a:t>n</a:t>
            </a:r>
            <a:r>
              <a:rPr sz="2000" spc="-45" dirty="0">
                <a:solidFill>
                  <a:srgbClr val="404040"/>
                </a:solidFill>
                <a:latin typeface="Franklin Gothic Book"/>
                <a:cs typeface="Franklin Gothic Book"/>
              </a:rPr>
              <a:t>t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ernat</a:t>
            </a:r>
            <a:r>
              <a:rPr sz="2000" spc="-15" dirty="0">
                <a:solidFill>
                  <a:srgbClr val="404040"/>
                </a:solidFill>
                <a:latin typeface="Franklin Gothic Book"/>
                <a:cs typeface="Franklin Gothic Book"/>
              </a:rPr>
              <a:t>i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o</a:t>
            </a:r>
            <a:r>
              <a:rPr sz="2000" spc="5" dirty="0">
                <a:solidFill>
                  <a:srgbClr val="404040"/>
                </a:solidFill>
                <a:latin typeface="Franklin Gothic Book"/>
                <a:cs typeface="Franklin Gothic Book"/>
              </a:rPr>
              <a:t>n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al</a:t>
            </a:r>
            <a:r>
              <a:rPr sz="2000" spc="-10" dirty="0">
                <a:solidFill>
                  <a:srgbClr val="404040"/>
                </a:solidFill>
                <a:latin typeface="Franklin Gothic Book"/>
                <a:cs typeface="Franklin Gothic Book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Franklin Gothic Book"/>
                <a:cs typeface="Franklin Gothic Book"/>
              </a:rPr>
              <a:t>W</a:t>
            </a:r>
            <a:r>
              <a:rPr sz="2000" spc="-5" dirty="0">
                <a:solidFill>
                  <a:srgbClr val="404040"/>
                </a:solidFill>
                <a:latin typeface="Franklin Gothic Book"/>
                <a:cs typeface="Franklin Gothic Book"/>
              </a:rPr>
              <a:t>ir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Franklin Gothic Book"/>
                <a:cs typeface="Franklin Gothic Book"/>
              </a:rPr>
              <a:t> </a:t>
            </a:r>
            <a:r>
              <a:rPr sz="2000" spc="-135" dirty="0">
                <a:solidFill>
                  <a:srgbClr val="404040"/>
                </a:solidFill>
                <a:latin typeface="Franklin Gothic Book"/>
                <a:cs typeface="Franklin Gothic Book"/>
              </a:rPr>
              <a:t>T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rans</a:t>
            </a:r>
            <a:r>
              <a:rPr sz="2000" spc="-60" dirty="0">
                <a:solidFill>
                  <a:srgbClr val="404040"/>
                </a:solidFill>
                <a:latin typeface="Franklin Gothic Book"/>
                <a:cs typeface="Franklin Gothic Book"/>
              </a:rPr>
              <a:t>f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er</a:t>
            </a:r>
            <a:endParaRPr sz="200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1320"/>
              </a:spcBef>
              <a:buClr>
                <a:srgbClr val="75AB93"/>
              </a:buClr>
              <a:buSzPct val="90000"/>
              <a:buFont typeface="Wingdings 2"/>
              <a:buChar char=""/>
              <a:tabLst>
                <a:tab pos="356235" algn="l"/>
              </a:tabLst>
            </a:pP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Loans</a:t>
            </a:r>
            <a:endParaRPr sz="2000">
              <a:latin typeface="Franklin Gothic Book"/>
              <a:cs typeface="Franklin Gothic Book"/>
            </a:endParaRPr>
          </a:p>
          <a:p>
            <a:pPr marL="756285" lvl="1" indent="-286385">
              <a:lnSpc>
                <a:spcPct val="100000"/>
              </a:lnSpc>
              <a:spcBef>
                <a:spcPts val="1320"/>
              </a:spcBef>
              <a:buClr>
                <a:srgbClr val="75AB93"/>
              </a:buClr>
              <a:buSzPct val="90000"/>
              <a:buFont typeface="Wingdings 2"/>
              <a:buChar char=""/>
              <a:tabLst>
                <a:tab pos="756920" algn="l"/>
              </a:tabLst>
            </a:pPr>
            <a:r>
              <a:rPr sz="2000" spc="-20" dirty="0">
                <a:solidFill>
                  <a:srgbClr val="404040"/>
                </a:solidFill>
                <a:latin typeface="Franklin Gothic Book"/>
                <a:cs typeface="Franklin Gothic Book"/>
              </a:rPr>
              <a:t>P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arent</a:t>
            </a:r>
            <a:r>
              <a:rPr sz="2000" spc="-15" dirty="0">
                <a:solidFill>
                  <a:srgbClr val="404040"/>
                </a:solidFill>
                <a:latin typeface="Franklin Gothic Book"/>
                <a:cs typeface="Franklin Gothic Book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Franklin Gothic Book"/>
                <a:cs typeface="Franklin Gothic Book"/>
              </a:rPr>
              <a:t>P</a:t>
            </a:r>
            <a:r>
              <a:rPr sz="2000" spc="-10" dirty="0">
                <a:solidFill>
                  <a:srgbClr val="404040"/>
                </a:solidFill>
                <a:latin typeface="Franklin Gothic Book"/>
                <a:cs typeface="Franklin Gothic Book"/>
              </a:rPr>
              <a:t>l</a:t>
            </a:r>
            <a:r>
              <a:rPr sz="2000" spc="-5" dirty="0">
                <a:solidFill>
                  <a:srgbClr val="404040"/>
                </a:solidFill>
                <a:latin typeface="Franklin Gothic Book"/>
                <a:cs typeface="Franklin Gothic Book"/>
              </a:rPr>
              <a:t>u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s</a:t>
            </a:r>
            <a:r>
              <a:rPr sz="2000" spc="5" dirty="0">
                <a:solidFill>
                  <a:srgbClr val="404040"/>
                </a:solidFill>
                <a:latin typeface="Franklin Gothic Book"/>
                <a:cs typeface="Franklin Gothic Book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Loan</a:t>
            </a:r>
            <a:r>
              <a:rPr sz="2000" spc="-5" dirty="0">
                <a:solidFill>
                  <a:srgbClr val="404040"/>
                </a:solidFill>
                <a:latin typeface="Franklin Gothic Book"/>
                <a:cs typeface="Franklin Gothic Book"/>
              </a:rPr>
              <a:t> (</a:t>
            </a:r>
            <a:r>
              <a:rPr sz="2000" spc="-10" dirty="0">
                <a:solidFill>
                  <a:srgbClr val="404040"/>
                </a:solidFill>
                <a:latin typeface="Franklin Gothic Book"/>
                <a:cs typeface="Franklin Gothic Book"/>
              </a:rPr>
              <a:t>u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ndergrad)</a:t>
            </a:r>
            <a:endParaRPr sz="2000">
              <a:latin typeface="Franklin Gothic Book"/>
              <a:cs typeface="Franklin Gothic Book"/>
            </a:endParaRPr>
          </a:p>
          <a:p>
            <a:pPr marL="756285" lvl="1" indent="-286385">
              <a:lnSpc>
                <a:spcPct val="100000"/>
              </a:lnSpc>
              <a:spcBef>
                <a:spcPts val="1320"/>
              </a:spcBef>
              <a:buClr>
                <a:srgbClr val="75AB93"/>
              </a:buClr>
              <a:buSzPct val="90000"/>
              <a:buFont typeface="Wingdings 2"/>
              <a:buChar char=""/>
              <a:tabLst>
                <a:tab pos="756920" algn="l"/>
              </a:tabLst>
            </a:pPr>
            <a:r>
              <a:rPr sz="2000" spc="-10" dirty="0">
                <a:solidFill>
                  <a:srgbClr val="404040"/>
                </a:solidFill>
                <a:latin typeface="Franklin Gothic Book"/>
                <a:cs typeface="Franklin Gothic Book"/>
              </a:rPr>
              <a:t>A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l</a:t>
            </a:r>
            <a:r>
              <a:rPr sz="2000" spc="-50" dirty="0">
                <a:solidFill>
                  <a:srgbClr val="404040"/>
                </a:solidFill>
                <a:latin typeface="Franklin Gothic Book"/>
                <a:cs typeface="Franklin Gothic Book"/>
              </a:rPr>
              <a:t>t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ernat</a:t>
            </a:r>
            <a:r>
              <a:rPr sz="2000" spc="-15" dirty="0">
                <a:solidFill>
                  <a:srgbClr val="404040"/>
                </a:solidFill>
                <a:latin typeface="Franklin Gothic Book"/>
                <a:cs typeface="Franklin Gothic Book"/>
              </a:rPr>
              <a:t>i</a:t>
            </a:r>
            <a:r>
              <a:rPr sz="2000" spc="-40" dirty="0">
                <a:solidFill>
                  <a:srgbClr val="404040"/>
                </a:solidFill>
                <a:latin typeface="Franklin Gothic Book"/>
                <a:cs typeface="Franklin Gothic Book"/>
              </a:rPr>
              <a:t>v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e</a:t>
            </a:r>
            <a:r>
              <a:rPr sz="2000" spc="10" dirty="0">
                <a:solidFill>
                  <a:srgbClr val="404040"/>
                </a:solidFill>
                <a:latin typeface="Franklin Gothic Book"/>
                <a:cs typeface="Franklin Gothic Book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Loan</a:t>
            </a:r>
            <a:endParaRPr sz="2000">
              <a:latin typeface="Franklin Gothic Book"/>
              <a:cs typeface="Franklin Gothic Book"/>
            </a:endParaRPr>
          </a:p>
          <a:p>
            <a:pPr marL="756285" lvl="1" indent="-286385">
              <a:lnSpc>
                <a:spcPct val="100000"/>
              </a:lnSpc>
              <a:spcBef>
                <a:spcPts val="1320"/>
              </a:spcBef>
              <a:buClr>
                <a:srgbClr val="75AB93"/>
              </a:buClr>
              <a:buSzPct val="90000"/>
              <a:buFont typeface="Wingdings 2"/>
              <a:buChar char=""/>
              <a:tabLst>
                <a:tab pos="756920" algn="l"/>
              </a:tabLst>
            </a:pP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Gr</a:t>
            </a:r>
            <a:r>
              <a:rPr sz="2000" spc="-5" dirty="0">
                <a:solidFill>
                  <a:srgbClr val="404040"/>
                </a:solidFill>
                <a:latin typeface="Franklin Gothic Book"/>
                <a:cs typeface="Franklin Gothic Book"/>
              </a:rPr>
              <a:t>a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d </a:t>
            </a:r>
            <a:r>
              <a:rPr sz="2000" spc="-5" dirty="0">
                <a:solidFill>
                  <a:srgbClr val="404040"/>
                </a:solidFill>
                <a:latin typeface="Franklin Gothic Book"/>
                <a:cs typeface="Franklin Gothic Book"/>
              </a:rPr>
              <a:t>P</a:t>
            </a:r>
            <a:r>
              <a:rPr sz="2000" spc="-10" dirty="0">
                <a:solidFill>
                  <a:srgbClr val="404040"/>
                </a:solidFill>
                <a:latin typeface="Franklin Gothic Book"/>
                <a:cs typeface="Franklin Gothic Book"/>
              </a:rPr>
              <a:t>l</a:t>
            </a:r>
            <a:r>
              <a:rPr sz="2000" spc="-5" dirty="0">
                <a:solidFill>
                  <a:srgbClr val="404040"/>
                </a:solidFill>
                <a:latin typeface="Franklin Gothic Book"/>
                <a:cs typeface="Franklin Gothic Book"/>
              </a:rPr>
              <a:t>u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s</a:t>
            </a:r>
            <a:r>
              <a:rPr sz="2000" spc="5" dirty="0">
                <a:solidFill>
                  <a:srgbClr val="404040"/>
                </a:solidFill>
                <a:latin typeface="Franklin Gothic Book"/>
                <a:cs typeface="Franklin Gothic Book"/>
              </a:rPr>
              <a:t> </a:t>
            </a:r>
            <a:r>
              <a:rPr sz="2000" dirty="0">
                <a:solidFill>
                  <a:srgbClr val="404040"/>
                </a:solidFill>
                <a:latin typeface="Franklin Gothic Book"/>
                <a:cs typeface="Franklin Gothic Book"/>
              </a:rPr>
              <a:t>Loan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22448" y="1944042"/>
            <a:ext cx="3571240" cy="629285"/>
          </a:xfrm>
          <a:custGeom>
            <a:avLst/>
            <a:gdLst/>
            <a:ahLst/>
            <a:cxnLst/>
            <a:rect l="l" t="t" r="r" b="b"/>
            <a:pathLst>
              <a:path w="3571240" h="629285">
                <a:moveTo>
                  <a:pt x="141814" y="570545"/>
                </a:moveTo>
                <a:lnTo>
                  <a:pt x="77876" y="570545"/>
                </a:lnTo>
                <a:lnTo>
                  <a:pt x="87781" y="578629"/>
                </a:lnTo>
                <a:lnTo>
                  <a:pt x="130177" y="604973"/>
                </a:lnTo>
                <a:lnTo>
                  <a:pt x="177725" y="621719"/>
                </a:lnTo>
                <a:lnTo>
                  <a:pt x="217334" y="627973"/>
                </a:lnTo>
                <a:lnTo>
                  <a:pt x="245843" y="629137"/>
                </a:lnTo>
                <a:lnTo>
                  <a:pt x="259343" y="628426"/>
                </a:lnTo>
                <a:lnTo>
                  <a:pt x="297630" y="621963"/>
                </a:lnTo>
                <a:lnTo>
                  <a:pt x="344089" y="602601"/>
                </a:lnTo>
                <a:lnTo>
                  <a:pt x="349121" y="599428"/>
                </a:lnTo>
                <a:lnTo>
                  <a:pt x="229522" y="599428"/>
                </a:lnTo>
                <a:lnTo>
                  <a:pt x="217254" y="598290"/>
                </a:lnTo>
                <a:lnTo>
                  <a:pt x="169864" y="585426"/>
                </a:lnTo>
                <a:lnTo>
                  <a:pt x="146956" y="573800"/>
                </a:lnTo>
                <a:lnTo>
                  <a:pt x="141814" y="570545"/>
                </a:lnTo>
                <a:close/>
              </a:path>
              <a:path w="3571240" h="629285">
                <a:moveTo>
                  <a:pt x="29463" y="390597"/>
                </a:moveTo>
                <a:lnTo>
                  <a:pt x="0" y="390597"/>
                </a:lnTo>
                <a:lnTo>
                  <a:pt x="0" y="625166"/>
                </a:lnTo>
                <a:lnTo>
                  <a:pt x="29463" y="625166"/>
                </a:lnTo>
                <a:lnTo>
                  <a:pt x="77876" y="570545"/>
                </a:lnTo>
                <a:lnTo>
                  <a:pt x="141814" y="570545"/>
                </a:lnTo>
                <a:lnTo>
                  <a:pt x="101997" y="539481"/>
                </a:lnTo>
                <a:lnTo>
                  <a:pt x="71303" y="501814"/>
                </a:lnTo>
                <a:lnTo>
                  <a:pt x="48023" y="456901"/>
                </a:lnTo>
                <a:lnTo>
                  <a:pt x="35482" y="418480"/>
                </a:lnTo>
                <a:lnTo>
                  <a:pt x="32238" y="404766"/>
                </a:lnTo>
                <a:lnTo>
                  <a:pt x="29463" y="390597"/>
                </a:lnTo>
                <a:close/>
              </a:path>
              <a:path w="3571240" h="629285">
                <a:moveTo>
                  <a:pt x="180159" y="0"/>
                </a:moveTo>
                <a:lnTo>
                  <a:pt x="141945" y="5124"/>
                </a:lnTo>
                <a:lnTo>
                  <a:pt x="95468" y="23830"/>
                </a:lnTo>
                <a:lnTo>
                  <a:pt x="63031" y="47722"/>
                </a:lnTo>
                <a:lnTo>
                  <a:pt x="37948" y="76485"/>
                </a:lnTo>
                <a:lnTo>
                  <a:pt x="17371" y="120795"/>
                </a:lnTo>
                <a:lnTo>
                  <a:pt x="9723" y="160815"/>
                </a:lnTo>
                <a:lnTo>
                  <a:pt x="8464" y="192771"/>
                </a:lnTo>
                <a:lnTo>
                  <a:pt x="9434" y="204845"/>
                </a:lnTo>
                <a:lnTo>
                  <a:pt x="18534" y="242348"/>
                </a:lnTo>
                <a:lnTo>
                  <a:pt x="45367" y="285489"/>
                </a:lnTo>
                <a:lnTo>
                  <a:pt x="81400" y="314072"/>
                </a:lnTo>
                <a:lnTo>
                  <a:pt x="124400" y="332389"/>
                </a:lnTo>
                <a:lnTo>
                  <a:pt x="167264" y="345586"/>
                </a:lnTo>
                <a:lnTo>
                  <a:pt x="233751" y="362196"/>
                </a:lnTo>
                <a:lnTo>
                  <a:pt x="248376" y="366033"/>
                </a:lnTo>
                <a:lnTo>
                  <a:pt x="285802" y="376991"/>
                </a:lnTo>
                <a:lnTo>
                  <a:pt x="332293" y="396800"/>
                </a:lnTo>
                <a:lnTo>
                  <a:pt x="368153" y="433432"/>
                </a:lnTo>
                <a:lnTo>
                  <a:pt x="377963" y="484995"/>
                </a:lnTo>
                <a:lnTo>
                  <a:pt x="376484" y="497889"/>
                </a:lnTo>
                <a:lnTo>
                  <a:pt x="356881" y="544497"/>
                </a:lnTo>
                <a:lnTo>
                  <a:pt x="329955" y="572340"/>
                </a:lnTo>
                <a:lnTo>
                  <a:pt x="287756" y="592850"/>
                </a:lnTo>
                <a:lnTo>
                  <a:pt x="245893" y="599099"/>
                </a:lnTo>
                <a:lnTo>
                  <a:pt x="229522" y="599428"/>
                </a:lnTo>
                <a:lnTo>
                  <a:pt x="349121" y="599428"/>
                </a:lnTo>
                <a:lnTo>
                  <a:pt x="386214" y="569967"/>
                </a:lnTo>
                <a:lnTo>
                  <a:pt x="409618" y="539481"/>
                </a:lnTo>
                <a:lnTo>
                  <a:pt x="429307" y="492793"/>
                </a:lnTo>
                <a:lnTo>
                  <a:pt x="435453" y="453151"/>
                </a:lnTo>
                <a:lnTo>
                  <a:pt x="435862" y="439041"/>
                </a:lnTo>
                <a:lnTo>
                  <a:pt x="435407" y="426313"/>
                </a:lnTo>
                <a:lnTo>
                  <a:pt x="424149" y="377779"/>
                </a:lnTo>
                <a:lnTo>
                  <a:pt x="404731" y="343712"/>
                </a:lnTo>
                <a:lnTo>
                  <a:pt x="366292" y="309828"/>
                </a:lnTo>
                <a:lnTo>
                  <a:pt x="329857" y="291462"/>
                </a:lnTo>
                <a:lnTo>
                  <a:pt x="285170" y="276541"/>
                </a:lnTo>
                <a:lnTo>
                  <a:pt x="241753" y="265124"/>
                </a:lnTo>
                <a:lnTo>
                  <a:pt x="191567" y="253672"/>
                </a:lnTo>
                <a:lnTo>
                  <a:pt x="176604" y="250028"/>
                </a:lnTo>
                <a:lnTo>
                  <a:pt x="139138" y="239076"/>
                </a:lnTo>
                <a:lnTo>
                  <a:pt x="101043" y="220533"/>
                </a:lnTo>
                <a:lnTo>
                  <a:pt x="71036" y="183734"/>
                </a:lnTo>
                <a:lnTo>
                  <a:pt x="63635" y="130272"/>
                </a:lnTo>
                <a:lnTo>
                  <a:pt x="65738" y="117664"/>
                </a:lnTo>
                <a:lnTo>
                  <a:pt x="89247" y="72383"/>
                </a:lnTo>
                <a:lnTo>
                  <a:pt x="127781" y="43399"/>
                </a:lnTo>
                <a:lnTo>
                  <a:pt x="165091" y="33376"/>
                </a:lnTo>
                <a:lnTo>
                  <a:pt x="196167" y="31618"/>
                </a:lnTo>
                <a:lnTo>
                  <a:pt x="297035" y="31618"/>
                </a:lnTo>
                <a:lnTo>
                  <a:pt x="290372" y="27519"/>
                </a:lnTo>
                <a:lnTo>
                  <a:pt x="245506" y="7688"/>
                </a:lnTo>
                <a:lnTo>
                  <a:pt x="195394" y="241"/>
                </a:lnTo>
                <a:lnTo>
                  <a:pt x="180159" y="0"/>
                </a:lnTo>
                <a:close/>
              </a:path>
              <a:path w="3571240" h="629285">
                <a:moveTo>
                  <a:pt x="297035" y="31618"/>
                </a:moveTo>
                <a:lnTo>
                  <a:pt x="196167" y="31618"/>
                </a:lnTo>
                <a:lnTo>
                  <a:pt x="208991" y="32874"/>
                </a:lnTo>
                <a:lnTo>
                  <a:pt x="221506" y="35108"/>
                </a:lnTo>
                <a:lnTo>
                  <a:pt x="268565" y="53912"/>
                </a:lnTo>
                <a:lnTo>
                  <a:pt x="300844" y="78505"/>
                </a:lnTo>
                <a:lnTo>
                  <a:pt x="328878" y="112386"/>
                </a:lnTo>
                <a:lnTo>
                  <a:pt x="352353" y="156528"/>
                </a:lnTo>
                <a:lnTo>
                  <a:pt x="366967" y="196367"/>
                </a:lnTo>
                <a:lnTo>
                  <a:pt x="375284" y="226132"/>
                </a:lnTo>
                <a:lnTo>
                  <a:pt x="402335" y="226132"/>
                </a:lnTo>
                <a:lnTo>
                  <a:pt x="400500" y="58365"/>
                </a:lnTo>
                <a:lnTo>
                  <a:pt x="333120" y="58365"/>
                </a:lnTo>
                <a:lnTo>
                  <a:pt x="332122" y="57509"/>
                </a:lnTo>
                <a:lnTo>
                  <a:pt x="321794" y="49022"/>
                </a:lnTo>
                <a:lnTo>
                  <a:pt x="311454" y="41220"/>
                </a:lnTo>
                <a:lnTo>
                  <a:pt x="301011" y="34064"/>
                </a:lnTo>
                <a:lnTo>
                  <a:pt x="297035" y="31618"/>
                </a:lnTo>
                <a:close/>
              </a:path>
              <a:path w="3571240" h="629285">
                <a:moveTo>
                  <a:pt x="399922" y="5533"/>
                </a:moveTo>
                <a:lnTo>
                  <a:pt x="369950" y="5533"/>
                </a:lnTo>
                <a:lnTo>
                  <a:pt x="333120" y="58365"/>
                </a:lnTo>
                <a:lnTo>
                  <a:pt x="400500" y="58365"/>
                </a:lnTo>
                <a:lnTo>
                  <a:pt x="399922" y="5533"/>
                </a:lnTo>
                <a:close/>
              </a:path>
              <a:path w="3571240" h="629285">
                <a:moveTo>
                  <a:pt x="843584" y="39735"/>
                </a:moveTo>
                <a:lnTo>
                  <a:pt x="680180" y="39735"/>
                </a:lnTo>
                <a:lnTo>
                  <a:pt x="693422" y="42284"/>
                </a:lnTo>
                <a:lnTo>
                  <a:pt x="702961" y="47458"/>
                </a:lnTo>
                <a:lnTo>
                  <a:pt x="709981" y="57360"/>
                </a:lnTo>
                <a:lnTo>
                  <a:pt x="712342" y="71065"/>
                </a:lnTo>
                <a:lnTo>
                  <a:pt x="712342" y="569413"/>
                </a:lnTo>
                <a:lnTo>
                  <a:pt x="709802" y="575509"/>
                </a:lnTo>
                <a:lnTo>
                  <a:pt x="704976" y="580208"/>
                </a:lnTo>
                <a:lnTo>
                  <a:pt x="700024" y="584780"/>
                </a:lnTo>
                <a:lnTo>
                  <a:pt x="692912" y="587066"/>
                </a:lnTo>
                <a:lnTo>
                  <a:pt x="614044" y="587066"/>
                </a:lnTo>
                <a:lnTo>
                  <a:pt x="614044" y="617800"/>
                </a:lnTo>
                <a:lnTo>
                  <a:pt x="895223" y="617800"/>
                </a:lnTo>
                <a:lnTo>
                  <a:pt x="895223" y="587066"/>
                </a:lnTo>
                <a:lnTo>
                  <a:pt x="829543" y="586960"/>
                </a:lnTo>
                <a:lnTo>
                  <a:pt x="815689" y="584898"/>
                </a:lnTo>
                <a:lnTo>
                  <a:pt x="806068" y="580208"/>
                </a:lnTo>
                <a:lnTo>
                  <a:pt x="800353" y="575509"/>
                </a:lnTo>
                <a:lnTo>
                  <a:pt x="797432" y="568270"/>
                </a:lnTo>
                <a:lnTo>
                  <a:pt x="797631" y="69359"/>
                </a:lnTo>
                <a:lnTo>
                  <a:pt x="800566" y="56397"/>
                </a:lnTo>
                <a:lnTo>
                  <a:pt x="807464" y="46635"/>
                </a:lnTo>
                <a:lnTo>
                  <a:pt x="815444" y="42665"/>
                </a:lnTo>
                <a:lnTo>
                  <a:pt x="827884" y="40314"/>
                </a:lnTo>
                <a:lnTo>
                  <a:pt x="843584" y="39735"/>
                </a:lnTo>
                <a:close/>
              </a:path>
              <a:path w="3571240" h="629285">
                <a:moveTo>
                  <a:pt x="1001267" y="12518"/>
                </a:moveTo>
                <a:lnTo>
                  <a:pt x="509650" y="12518"/>
                </a:lnTo>
                <a:lnTo>
                  <a:pt x="496569" y="241245"/>
                </a:lnTo>
                <a:lnTo>
                  <a:pt x="527913" y="232091"/>
                </a:lnTo>
                <a:lnTo>
                  <a:pt x="530443" y="217011"/>
                </a:lnTo>
                <a:lnTo>
                  <a:pt x="533307" y="202201"/>
                </a:lnTo>
                <a:lnTo>
                  <a:pt x="543210" y="162966"/>
                </a:lnTo>
                <a:lnTo>
                  <a:pt x="560849" y="118115"/>
                </a:lnTo>
                <a:lnTo>
                  <a:pt x="586622" y="79275"/>
                </a:lnTo>
                <a:lnTo>
                  <a:pt x="616420" y="55055"/>
                </a:lnTo>
                <a:lnTo>
                  <a:pt x="665770" y="40277"/>
                </a:lnTo>
                <a:lnTo>
                  <a:pt x="680180" y="39735"/>
                </a:lnTo>
                <a:lnTo>
                  <a:pt x="843584" y="39735"/>
                </a:lnTo>
                <a:lnTo>
                  <a:pt x="846151" y="39641"/>
                </a:lnTo>
                <a:lnTo>
                  <a:pt x="1002668" y="39641"/>
                </a:lnTo>
                <a:lnTo>
                  <a:pt x="1001267" y="12518"/>
                </a:lnTo>
                <a:close/>
              </a:path>
              <a:path w="3571240" h="629285">
                <a:moveTo>
                  <a:pt x="1002668" y="39641"/>
                </a:moveTo>
                <a:lnTo>
                  <a:pt x="846151" y="39641"/>
                </a:lnTo>
                <a:lnTo>
                  <a:pt x="857672" y="40811"/>
                </a:lnTo>
                <a:lnTo>
                  <a:pt x="868726" y="43031"/>
                </a:lnTo>
                <a:lnTo>
                  <a:pt x="908261" y="62403"/>
                </a:lnTo>
                <a:lnTo>
                  <a:pt x="940295" y="98559"/>
                </a:lnTo>
                <a:lnTo>
                  <a:pt x="959392" y="136687"/>
                </a:lnTo>
                <a:lnTo>
                  <a:pt x="974257" y="184250"/>
                </a:lnTo>
                <a:lnTo>
                  <a:pt x="984885" y="241245"/>
                </a:lnTo>
                <a:lnTo>
                  <a:pt x="1013078" y="241245"/>
                </a:lnTo>
                <a:lnTo>
                  <a:pt x="1002668" y="39641"/>
                </a:lnTo>
                <a:close/>
              </a:path>
              <a:path w="3571240" h="629285">
                <a:moveTo>
                  <a:pt x="1596136" y="392248"/>
                </a:moveTo>
                <a:lnTo>
                  <a:pt x="1566672" y="392248"/>
                </a:lnTo>
                <a:lnTo>
                  <a:pt x="1564024" y="411249"/>
                </a:lnTo>
                <a:lnTo>
                  <a:pt x="1560732" y="429274"/>
                </a:lnTo>
                <a:lnTo>
                  <a:pt x="1546977" y="477499"/>
                </a:lnTo>
                <a:lnTo>
                  <a:pt x="1527405" y="516950"/>
                </a:lnTo>
                <a:lnTo>
                  <a:pt x="1502015" y="547630"/>
                </a:lnTo>
                <a:lnTo>
                  <a:pt x="1470803" y="569541"/>
                </a:lnTo>
                <a:lnTo>
                  <a:pt x="1433766" y="582686"/>
                </a:lnTo>
                <a:lnTo>
                  <a:pt x="1390903" y="587066"/>
                </a:lnTo>
                <a:lnTo>
                  <a:pt x="1086992" y="587066"/>
                </a:lnTo>
                <a:lnTo>
                  <a:pt x="1086992" y="617800"/>
                </a:lnTo>
                <a:lnTo>
                  <a:pt x="1585976" y="617800"/>
                </a:lnTo>
                <a:lnTo>
                  <a:pt x="1596136" y="392248"/>
                </a:lnTo>
                <a:close/>
              </a:path>
              <a:path w="3571240" h="629285">
                <a:moveTo>
                  <a:pt x="1566672" y="12518"/>
                </a:moveTo>
                <a:lnTo>
                  <a:pt x="1086992" y="12518"/>
                </a:lnTo>
                <a:lnTo>
                  <a:pt x="1086992" y="43125"/>
                </a:lnTo>
                <a:lnTo>
                  <a:pt x="1140065" y="43203"/>
                </a:lnTo>
                <a:lnTo>
                  <a:pt x="1153832" y="45518"/>
                </a:lnTo>
                <a:lnTo>
                  <a:pt x="1163574" y="50999"/>
                </a:lnTo>
                <a:lnTo>
                  <a:pt x="1169289" y="56079"/>
                </a:lnTo>
                <a:lnTo>
                  <a:pt x="1172210" y="64080"/>
                </a:lnTo>
                <a:lnTo>
                  <a:pt x="1171647" y="561096"/>
                </a:lnTo>
                <a:lnTo>
                  <a:pt x="1167049" y="571922"/>
                </a:lnTo>
                <a:lnTo>
                  <a:pt x="1155925" y="582634"/>
                </a:lnTo>
                <a:lnTo>
                  <a:pt x="1144074" y="585958"/>
                </a:lnTo>
                <a:lnTo>
                  <a:pt x="1128394" y="587066"/>
                </a:lnTo>
                <a:lnTo>
                  <a:pt x="1390903" y="587066"/>
                </a:lnTo>
                <a:lnTo>
                  <a:pt x="1291318" y="586905"/>
                </a:lnTo>
                <a:lnTo>
                  <a:pt x="1259331" y="568778"/>
                </a:lnTo>
                <a:lnTo>
                  <a:pt x="1259331" y="319477"/>
                </a:lnTo>
                <a:lnTo>
                  <a:pt x="1434973" y="319477"/>
                </a:lnTo>
                <a:lnTo>
                  <a:pt x="1434973" y="290394"/>
                </a:lnTo>
                <a:lnTo>
                  <a:pt x="1259331" y="290394"/>
                </a:lnTo>
                <a:lnTo>
                  <a:pt x="1259331" y="64080"/>
                </a:lnTo>
                <a:lnTo>
                  <a:pt x="1261744" y="56079"/>
                </a:lnTo>
                <a:lnTo>
                  <a:pt x="1266698" y="50999"/>
                </a:lnTo>
                <a:lnTo>
                  <a:pt x="1271651" y="45792"/>
                </a:lnTo>
                <a:lnTo>
                  <a:pt x="1278763" y="43125"/>
                </a:lnTo>
                <a:lnTo>
                  <a:pt x="1568385" y="43125"/>
                </a:lnTo>
                <a:lnTo>
                  <a:pt x="1566672" y="12518"/>
                </a:lnTo>
                <a:close/>
              </a:path>
              <a:path w="3571240" h="629285">
                <a:moveTo>
                  <a:pt x="1434973" y="319477"/>
                </a:moveTo>
                <a:lnTo>
                  <a:pt x="1259331" y="319477"/>
                </a:lnTo>
                <a:lnTo>
                  <a:pt x="1309917" y="319516"/>
                </a:lnTo>
                <a:lnTo>
                  <a:pt x="1323787" y="320647"/>
                </a:lnTo>
                <a:lnTo>
                  <a:pt x="1359764" y="333687"/>
                </a:lnTo>
                <a:lnTo>
                  <a:pt x="1390510" y="368143"/>
                </a:lnTo>
                <a:lnTo>
                  <a:pt x="1404176" y="417389"/>
                </a:lnTo>
                <a:lnTo>
                  <a:pt x="1406652" y="449144"/>
                </a:lnTo>
                <a:lnTo>
                  <a:pt x="1434973" y="449144"/>
                </a:lnTo>
                <a:lnTo>
                  <a:pt x="1434973" y="319477"/>
                </a:lnTo>
                <a:close/>
              </a:path>
              <a:path w="3571240" h="629285">
                <a:moveTo>
                  <a:pt x="1434973" y="168855"/>
                </a:moveTo>
                <a:lnTo>
                  <a:pt x="1406458" y="173493"/>
                </a:lnTo>
                <a:lnTo>
                  <a:pt x="1405367" y="187622"/>
                </a:lnTo>
                <a:lnTo>
                  <a:pt x="1403487" y="200941"/>
                </a:lnTo>
                <a:lnTo>
                  <a:pt x="1386468" y="247712"/>
                </a:lnTo>
                <a:lnTo>
                  <a:pt x="1361006" y="276240"/>
                </a:lnTo>
                <a:lnTo>
                  <a:pt x="1325022" y="289506"/>
                </a:lnTo>
                <a:lnTo>
                  <a:pt x="1311148" y="290394"/>
                </a:lnTo>
                <a:lnTo>
                  <a:pt x="1434973" y="290394"/>
                </a:lnTo>
                <a:lnTo>
                  <a:pt x="1434973" y="168855"/>
                </a:lnTo>
                <a:close/>
              </a:path>
              <a:path w="3571240" h="629285">
                <a:moveTo>
                  <a:pt x="1568385" y="43125"/>
                </a:moveTo>
                <a:lnTo>
                  <a:pt x="1278763" y="43125"/>
                </a:lnTo>
                <a:lnTo>
                  <a:pt x="1408563" y="43134"/>
                </a:lnTo>
                <a:lnTo>
                  <a:pt x="1422153" y="43863"/>
                </a:lnTo>
                <a:lnTo>
                  <a:pt x="1459316" y="53387"/>
                </a:lnTo>
                <a:lnTo>
                  <a:pt x="1491612" y="74559"/>
                </a:lnTo>
                <a:lnTo>
                  <a:pt x="1518405" y="109710"/>
                </a:lnTo>
                <a:lnTo>
                  <a:pt x="1536948" y="156070"/>
                </a:lnTo>
                <a:lnTo>
                  <a:pt x="1547774" y="200229"/>
                </a:lnTo>
                <a:lnTo>
                  <a:pt x="1550797" y="216734"/>
                </a:lnTo>
                <a:lnTo>
                  <a:pt x="1578102" y="216734"/>
                </a:lnTo>
                <a:lnTo>
                  <a:pt x="1568385" y="43125"/>
                </a:lnTo>
                <a:close/>
              </a:path>
              <a:path w="3571240" h="629285">
                <a:moveTo>
                  <a:pt x="1968118" y="12518"/>
                </a:moveTo>
                <a:lnTo>
                  <a:pt x="1669541" y="12518"/>
                </a:lnTo>
                <a:lnTo>
                  <a:pt x="1669541" y="43125"/>
                </a:lnTo>
                <a:lnTo>
                  <a:pt x="1721668" y="43268"/>
                </a:lnTo>
                <a:lnTo>
                  <a:pt x="1736002" y="44733"/>
                </a:lnTo>
                <a:lnTo>
                  <a:pt x="1747638" y="48002"/>
                </a:lnTo>
                <a:lnTo>
                  <a:pt x="1756889" y="53346"/>
                </a:lnTo>
                <a:lnTo>
                  <a:pt x="1763197" y="63649"/>
                </a:lnTo>
                <a:lnTo>
                  <a:pt x="1765300" y="77923"/>
                </a:lnTo>
                <a:lnTo>
                  <a:pt x="1765300" y="568651"/>
                </a:lnTo>
                <a:lnTo>
                  <a:pt x="1762505" y="575128"/>
                </a:lnTo>
                <a:lnTo>
                  <a:pt x="1755592" y="580982"/>
                </a:lnTo>
                <a:lnTo>
                  <a:pt x="1745056" y="585533"/>
                </a:lnTo>
                <a:lnTo>
                  <a:pt x="1730375" y="587066"/>
                </a:lnTo>
                <a:lnTo>
                  <a:pt x="1669541" y="587066"/>
                </a:lnTo>
                <a:lnTo>
                  <a:pt x="1669541" y="617800"/>
                </a:lnTo>
                <a:lnTo>
                  <a:pt x="1960499" y="617800"/>
                </a:lnTo>
                <a:lnTo>
                  <a:pt x="1960499" y="587066"/>
                </a:lnTo>
                <a:lnTo>
                  <a:pt x="1882844" y="586481"/>
                </a:lnTo>
                <a:lnTo>
                  <a:pt x="1870579" y="583068"/>
                </a:lnTo>
                <a:lnTo>
                  <a:pt x="1859989" y="576239"/>
                </a:lnTo>
                <a:lnTo>
                  <a:pt x="1854396" y="566079"/>
                </a:lnTo>
                <a:lnTo>
                  <a:pt x="1852549" y="551506"/>
                </a:lnTo>
                <a:lnTo>
                  <a:pt x="1852549" y="344750"/>
                </a:lnTo>
                <a:lnTo>
                  <a:pt x="1963662" y="344736"/>
                </a:lnTo>
                <a:lnTo>
                  <a:pt x="1977349" y="344345"/>
                </a:lnTo>
                <a:lnTo>
                  <a:pt x="2016637" y="339910"/>
                </a:lnTo>
                <a:lnTo>
                  <a:pt x="2065297" y="326045"/>
                </a:lnTo>
                <a:lnTo>
                  <a:pt x="2089371" y="314905"/>
                </a:lnTo>
                <a:lnTo>
                  <a:pt x="1852549" y="314905"/>
                </a:lnTo>
                <a:lnTo>
                  <a:pt x="1853655" y="66587"/>
                </a:lnTo>
                <a:lnTo>
                  <a:pt x="1889263" y="41053"/>
                </a:lnTo>
                <a:lnTo>
                  <a:pt x="1922911" y="39443"/>
                </a:lnTo>
                <a:lnTo>
                  <a:pt x="2094937" y="39443"/>
                </a:lnTo>
                <a:lnTo>
                  <a:pt x="2087597" y="35580"/>
                </a:lnTo>
                <a:lnTo>
                  <a:pt x="2040450" y="19630"/>
                </a:lnTo>
                <a:lnTo>
                  <a:pt x="1998832" y="13656"/>
                </a:lnTo>
                <a:lnTo>
                  <a:pt x="1983772" y="12803"/>
                </a:lnTo>
                <a:lnTo>
                  <a:pt x="1968118" y="12518"/>
                </a:lnTo>
                <a:close/>
              </a:path>
              <a:path w="3571240" h="629285">
                <a:moveTo>
                  <a:pt x="2094937" y="39443"/>
                </a:moveTo>
                <a:lnTo>
                  <a:pt x="1922911" y="39443"/>
                </a:lnTo>
                <a:lnTo>
                  <a:pt x="1939312" y="39682"/>
                </a:lnTo>
                <a:lnTo>
                  <a:pt x="1954548" y="40357"/>
                </a:lnTo>
                <a:lnTo>
                  <a:pt x="1993566" y="45117"/>
                </a:lnTo>
                <a:lnTo>
                  <a:pt x="2033945" y="60246"/>
                </a:lnTo>
                <a:lnTo>
                  <a:pt x="2068457" y="99037"/>
                </a:lnTo>
                <a:lnTo>
                  <a:pt x="2080182" y="145275"/>
                </a:lnTo>
                <a:lnTo>
                  <a:pt x="2081656" y="175679"/>
                </a:lnTo>
                <a:lnTo>
                  <a:pt x="2081197" y="191675"/>
                </a:lnTo>
                <a:lnTo>
                  <a:pt x="2074627" y="233587"/>
                </a:lnTo>
                <a:lnTo>
                  <a:pt x="2053163" y="275765"/>
                </a:lnTo>
                <a:lnTo>
                  <a:pt x="2017708" y="301163"/>
                </a:lnTo>
                <a:lnTo>
                  <a:pt x="1980773" y="311474"/>
                </a:lnTo>
                <a:lnTo>
                  <a:pt x="1934590" y="314905"/>
                </a:lnTo>
                <a:lnTo>
                  <a:pt x="2089371" y="314905"/>
                </a:lnTo>
                <a:lnTo>
                  <a:pt x="2131719" y="287019"/>
                </a:lnTo>
                <a:lnTo>
                  <a:pt x="2159911" y="250182"/>
                </a:lnTo>
                <a:lnTo>
                  <a:pt x="2171689" y="213277"/>
                </a:lnTo>
                <a:lnTo>
                  <a:pt x="2175424" y="166616"/>
                </a:lnTo>
                <a:lnTo>
                  <a:pt x="2174170" y="153608"/>
                </a:lnTo>
                <a:lnTo>
                  <a:pt x="2159364" y="105720"/>
                </a:lnTo>
                <a:lnTo>
                  <a:pt x="2137175" y="73544"/>
                </a:lnTo>
                <a:lnTo>
                  <a:pt x="2107581" y="46984"/>
                </a:lnTo>
                <a:lnTo>
                  <a:pt x="2097889" y="40996"/>
                </a:lnTo>
                <a:lnTo>
                  <a:pt x="2094937" y="39443"/>
                </a:lnTo>
                <a:close/>
              </a:path>
              <a:path w="3571240" h="629285">
                <a:moveTo>
                  <a:pt x="2550414" y="446731"/>
                </a:moveTo>
                <a:lnTo>
                  <a:pt x="2498725" y="446731"/>
                </a:lnTo>
                <a:lnTo>
                  <a:pt x="2462784" y="617800"/>
                </a:lnTo>
                <a:lnTo>
                  <a:pt x="2515616" y="617800"/>
                </a:lnTo>
                <a:lnTo>
                  <a:pt x="2550414" y="446731"/>
                </a:lnTo>
                <a:close/>
              </a:path>
              <a:path w="3571240" h="629285">
                <a:moveTo>
                  <a:pt x="2752471" y="446731"/>
                </a:moveTo>
                <a:lnTo>
                  <a:pt x="2699385" y="446731"/>
                </a:lnTo>
                <a:lnTo>
                  <a:pt x="2663825" y="617800"/>
                </a:lnTo>
                <a:lnTo>
                  <a:pt x="2716149" y="617800"/>
                </a:lnTo>
                <a:lnTo>
                  <a:pt x="2752471" y="446731"/>
                </a:lnTo>
                <a:close/>
              </a:path>
              <a:path w="3571240" h="629285">
                <a:moveTo>
                  <a:pt x="2888488" y="393518"/>
                </a:moveTo>
                <a:lnTo>
                  <a:pt x="2415793" y="393518"/>
                </a:lnTo>
                <a:lnTo>
                  <a:pt x="2415793" y="446731"/>
                </a:lnTo>
                <a:lnTo>
                  <a:pt x="2888488" y="446731"/>
                </a:lnTo>
                <a:lnTo>
                  <a:pt x="2888488" y="393518"/>
                </a:lnTo>
                <a:close/>
              </a:path>
              <a:path w="3571240" h="629285">
                <a:moveTo>
                  <a:pt x="2594102" y="236800"/>
                </a:moveTo>
                <a:lnTo>
                  <a:pt x="2542666" y="236800"/>
                </a:lnTo>
                <a:lnTo>
                  <a:pt x="2509901" y="393518"/>
                </a:lnTo>
                <a:lnTo>
                  <a:pt x="2561463" y="393518"/>
                </a:lnTo>
                <a:lnTo>
                  <a:pt x="2594102" y="236800"/>
                </a:lnTo>
                <a:close/>
              </a:path>
              <a:path w="3571240" h="629285">
                <a:moveTo>
                  <a:pt x="2795269" y="236800"/>
                </a:moveTo>
                <a:lnTo>
                  <a:pt x="2743200" y="236800"/>
                </a:lnTo>
                <a:lnTo>
                  <a:pt x="2710561" y="393518"/>
                </a:lnTo>
                <a:lnTo>
                  <a:pt x="2762757" y="393518"/>
                </a:lnTo>
                <a:lnTo>
                  <a:pt x="2795269" y="236800"/>
                </a:lnTo>
                <a:close/>
              </a:path>
              <a:path w="3571240" h="629285">
                <a:moveTo>
                  <a:pt x="2888488" y="183968"/>
                </a:moveTo>
                <a:lnTo>
                  <a:pt x="2415793" y="183968"/>
                </a:lnTo>
                <a:lnTo>
                  <a:pt x="2415793" y="236800"/>
                </a:lnTo>
                <a:lnTo>
                  <a:pt x="2888488" y="236800"/>
                </a:lnTo>
                <a:lnTo>
                  <a:pt x="2888488" y="183968"/>
                </a:lnTo>
                <a:close/>
              </a:path>
              <a:path w="3571240" h="629285">
                <a:moveTo>
                  <a:pt x="2641727" y="12518"/>
                </a:moveTo>
                <a:lnTo>
                  <a:pt x="2589784" y="12518"/>
                </a:lnTo>
                <a:lnTo>
                  <a:pt x="2553842" y="183968"/>
                </a:lnTo>
                <a:lnTo>
                  <a:pt x="2606040" y="183968"/>
                </a:lnTo>
                <a:lnTo>
                  <a:pt x="2641727" y="12518"/>
                </a:lnTo>
                <a:close/>
              </a:path>
              <a:path w="3571240" h="629285">
                <a:moveTo>
                  <a:pt x="2841752" y="12518"/>
                </a:moveTo>
                <a:lnTo>
                  <a:pt x="2789809" y="12518"/>
                </a:lnTo>
                <a:lnTo>
                  <a:pt x="2752471" y="183968"/>
                </a:lnTo>
                <a:lnTo>
                  <a:pt x="2805429" y="183968"/>
                </a:lnTo>
                <a:lnTo>
                  <a:pt x="2841752" y="12518"/>
                </a:lnTo>
                <a:close/>
              </a:path>
              <a:path w="3571240" h="629285">
                <a:moveTo>
                  <a:pt x="3476625" y="472131"/>
                </a:moveTo>
                <a:lnTo>
                  <a:pt x="3407029" y="472131"/>
                </a:lnTo>
                <a:lnTo>
                  <a:pt x="3406380" y="559650"/>
                </a:lnTo>
                <a:lnTo>
                  <a:pt x="3401953" y="570873"/>
                </a:lnTo>
                <a:lnTo>
                  <a:pt x="3391972" y="581640"/>
                </a:lnTo>
                <a:lnTo>
                  <a:pt x="3380507" y="585725"/>
                </a:lnTo>
                <a:lnTo>
                  <a:pt x="3365627" y="587066"/>
                </a:lnTo>
                <a:lnTo>
                  <a:pt x="3323463" y="587066"/>
                </a:lnTo>
                <a:lnTo>
                  <a:pt x="3323463" y="617800"/>
                </a:lnTo>
                <a:lnTo>
                  <a:pt x="3550666" y="617800"/>
                </a:lnTo>
                <a:lnTo>
                  <a:pt x="3550666" y="587066"/>
                </a:lnTo>
                <a:lnTo>
                  <a:pt x="3509143" y="586696"/>
                </a:lnTo>
                <a:lnTo>
                  <a:pt x="3496683" y="583716"/>
                </a:lnTo>
                <a:lnTo>
                  <a:pt x="3485515" y="577668"/>
                </a:lnTo>
                <a:lnTo>
                  <a:pt x="3479546" y="573096"/>
                </a:lnTo>
                <a:lnTo>
                  <a:pt x="3476625" y="566873"/>
                </a:lnTo>
                <a:lnTo>
                  <a:pt x="3476625" y="472131"/>
                </a:lnTo>
                <a:close/>
              </a:path>
              <a:path w="3571240" h="629285">
                <a:moveTo>
                  <a:pt x="3476625" y="50110"/>
                </a:moveTo>
                <a:lnTo>
                  <a:pt x="3449954" y="50110"/>
                </a:lnTo>
                <a:lnTo>
                  <a:pt x="3175380" y="432888"/>
                </a:lnTo>
                <a:lnTo>
                  <a:pt x="3175380" y="472131"/>
                </a:lnTo>
                <a:lnTo>
                  <a:pt x="3570731" y="472131"/>
                </a:lnTo>
                <a:lnTo>
                  <a:pt x="3570731" y="437333"/>
                </a:lnTo>
                <a:lnTo>
                  <a:pt x="3209290" y="437333"/>
                </a:lnTo>
                <a:lnTo>
                  <a:pt x="3407029" y="160473"/>
                </a:lnTo>
                <a:lnTo>
                  <a:pt x="3476625" y="160473"/>
                </a:lnTo>
                <a:lnTo>
                  <a:pt x="3476625" y="50110"/>
                </a:lnTo>
                <a:close/>
              </a:path>
              <a:path w="3571240" h="629285">
                <a:moveTo>
                  <a:pt x="3476625" y="160473"/>
                </a:moveTo>
                <a:lnTo>
                  <a:pt x="3407029" y="160473"/>
                </a:lnTo>
                <a:lnTo>
                  <a:pt x="3407029" y="437333"/>
                </a:lnTo>
                <a:lnTo>
                  <a:pt x="3476625" y="437333"/>
                </a:lnTo>
                <a:lnTo>
                  <a:pt x="3476625" y="16047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533778" y="2894202"/>
            <a:ext cx="4874387" cy="460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64792" y="3700398"/>
            <a:ext cx="4643374" cy="460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14215" y="4467225"/>
            <a:ext cx="2390140" cy="511175"/>
          </a:xfrm>
          <a:custGeom>
            <a:avLst/>
            <a:gdLst/>
            <a:ahLst/>
            <a:cxnLst/>
            <a:rect l="l" t="t" r="r" b="b"/>
            <a:pathLst>
              <a:path w="2390140" h="511175">
                <a:moveTo>
                  <a:pt x="267081" y="0"/>
                </a:moveTo>
                <a:lnTo>
                  <a:pt x="244601" y="0"/>
                </a:lnTo>
                <a:lnTo>
                  <a:pt x="76008" y="421031"/>
                </a:lnTo>
                <a:lnTo>
                  <a:pt x="70254" y="433954"/>
                </a:lnTo>
                <a:lnTo>
                  <a:pt x="38627" y="472239"/>
                </a:lnTo>
                <a:lnTo>
                  <a:pt x="0" y="480441"/>
                </a:lnTo>
                <a:lnTo>
                  <a:pt x="0" y="505587"/>
                </a:lnTo>
                <a:lnTo>
                  <a:pt x="179450" y="505587"/>
                </a:lnTo>
                <a:lnTo>
                  <a:pt x="179450" y="480441"/>
                </a:lnTo>
                <a:lnTo>
                  <a:pt x="160054" y="480415"/>
                </a:lnTo>
                <a:lnTo>
                  <a:pt x="147114" y="479363"/>
                </a:lnTo>
                <a:lnTo>
                  <a:pt x="112308" y="463250"/>
                </a:lnTo>
                <a:lnTo>
                  <a:pt x="103130" y="439807"/>
                </a:lnTo>
                <a:lnTo>
                  <a:pt x="104246" y="429493"/>
                </a:lnTo>
                <a:lnTo>
                  <a:pt x="107258" y="417019"/>
                </a:lnTo>
                <a:lnTo>
                  <a:pt x="112141" y="402463"/>
                </a:lnTo>
                <a:lnTo>
                  <a:pt x="135128" y="342138"/>
                </a:lnTo>
                <a:lnTo>
                  <a:pt x="401173" y="342138"/>
                </a:lnTo>
                <a:lnTo>
                  <a:pt x="390969" y="316102"/>
                </a:lnTo>
                <a:lnTo>
                  <a:pt x="145923" y="316102"/>
                </a:lnTo>
                <a:lnTo>
                  <a:pt x="234950" y="95376"/>
                </a:lnTo>
                <a:lnTo>
                  <a:pt x="304461" y="95376"/>
                </a:lnTo>
                <a:lnTo>
                  <a:pt x="267081" y="0"/>
                </a:lnTo>
                <a:close/>
              </a:path>
              <a:path w="2390140" h="511175">
                <a:moveTo>
                  <a:pt x="401173" y="342138"/>
                </a:moveTo>
                <a:lnTo>
                  <a:pt x="331088" y="342138"/>
                </a:lnTo>
                <a:lnTo>
                  <a:pt x="371983" y="447294"/>
                </a:lnTo>
                <a:lnTo>
                  <a:pt x="373634" y="451612"/>
                </a:lnTo>
                <a:lnTo>
                  <a:pt x="374361" y="455372"/>
                </a:lnTo>
                <a:lnTo>
                  <a:pt x="374396" y="465836"/>
                </a:lnTo>
                <a:lnTo>
                  <a:pt x="371475" y="470662"/>
                </a:lnTo>
                <a:lnTo>
                  <a:pt x="361852" y="475515"/>
                </a:lnTo>
                <a:lnTo>
                  <a:pt x="351601" y="478263"/>
                </a:lnTo>
                <a:lnTo>
                  <a:pt x="338346" y="479899"/>
                </a:lnTo>
                <a:lnTo>
                  <a:pt x="322072" y="480441"/>
                </a:lnTo>
                <a:lnTo>
                  <a:pt x="306324" y="480441"/>
                </a:lnTo>
                <a:lnTo>
                  <a:pt x="306324" y="505587"/>
                </a:lnTo>
                <a:lnTo>
                  <a:pt x="503936" y="505587"/>
                </a:lnTo>
                <a:lnTo>
                  <a:pt x="503936" y="480441"/>
                </a:lnTo>
                <a:lnTo>
                  <a:pt x="487295" y="480430"/>
                </a:lnTo>
                <a:lnTo>
                  <a:pt x="472604" y="478521"/>
                </a:lnTo>
                <a:lnTo>
                  <a:pt x="460603" y="473315"/>
                </a:lnTo>
                <a:lnTo>
                  <a:pt x="451281" y="464810"/>
                </a:lnTo>
                <a:lnTo>
                  <a:pt x="444626" y="453008"/>
                </a:lnTo>
                <a:lnTo>
                  <a:pt x="401173" y="342138"/>
                </a:lnTo>
                <a:close/>
              </a:path>
              <a:path w="2390140" h="511175">
                <a:moveTo>
                  <a:pt x="304461" y="95376"/>
                </a:moveTo>
                <a:lnTo>
                  <a:pt x="234950" y="95376"/>
                </a:lnTo>
                <a:lnTo>
                  <a:pt x="320929" y="316102"/>
                </a:lnTo>
                <a:lnTo>
                  <a:pt x="390969" y="316102"/>
                </a:lnTo>
                <a:lnTo>
                  <a:pt x="304461" y="95376"/>
                </a:lnTo>
                <a:close/>
              </a:path>
              <a:path w="2390140" h="511175">
                <a:moveTo>
                  <a:pt x="945642" y="315087"/>
                </a:moveTo>
                <a:lnTo>
                  <a:pt x="920647" y="323888"/>
                </a:lnTo>
                <a:lnTo>
                  <a:pt x="917533" y="338849"/>
                </a:lnTo>
                <a:lnTo>
                  <a:pt x="914096" y="353035"/>
                </a:lnTo>
                <a:lnTo>
                  <a:pt x="901583" y="391194"/>
                </a:lnTo>
                <a:lnTo>
                  <a:pt x="878733" y="432746"/>
                </a:lnTo>
                <a:lnTo>
                  <a:pt x="843567" y="464899"/>
                </a:lnTo>
                <a:lnTo>
                  <a:pt x="807561" y="477954"/>
                </a:lnTo>
                <a:lnTo>
                  <a:pt x="780161" y="480441"/>
                </a:lnTo>
                <a:lnTo>
                  <a:pt x="521716" y="480441"/>
                </a:lnTo>
                <a:lnTo>
                  <a:pt x="521716" y="505587"/>
                </a:lnTo>
                <a:lnTo>
                  <a:pt x="934338" y="505587"/>
                </a:lnTo>
                <a:lnTo>
                  <a:pt x="945642" y="315087"/>
                </a:lnTo>
                <a:close/>
              </a:path>
              <a:path w="2390140" h="511175">
                <a:moveTo>
                  <a:pt x="687832" y="35432"/>
                </a:moveTo>
                <a:lnTo>
                  <a:pt x="581151" y="35432"/>
                </a:lnTo>
                <a:lnTo>
                  <a:pt x="588010" y="37592"/>
                </a:lnTo>
                <a:lnTo>
                  <a:pt x="592709" y="41782"/>
                </a:lnTo>
                <a:lnTo>
                  <a:pt x="597408" y="46100"/>
                </a:lnTo>
                <a:lnTo>
                  <a:pt x="599821" y="52324"/>
                </a:lnTo>
                <a:lnTo>
                  <a:pt x="599622" y="452337"/>
                </a:lnTo>
                <a:lnTo>
                  <a:pt x="596477" y="464645"/>
                </a:lnTo>
                <a:lnTo>
                  <a:pt x="588427" y="474919"/>
                </a:lnTo>
                <a:lnTo>
                  <a:pt x="577504" y="479079"/>
                </a:lnTo>
                <a:lnTo>
                  <a:pt x="562229" y="480441"/>
                </a:lnTo>
                <a:lnTo>
                  <a:pt x="780161" y="480441"/>
                </a:lnTo>
                <a:lnTo>
                  <a:pt x="701263" y="480187"/>
                </a:lnTo>
                <a:lnTo>
                  <a:pt x="671068" y="464057"/>
                </a:lnTo>
                <a:lnTo>
                  <a:pt x="671068" y="54101"/>
                </a:lnTo>
                <a:lnTo>
                  <a:pt x="673100" y="46862"/>
                </a:lnTo>
                <a:lnTo>
                  <a:pt x="677291" y="42291"/>
                </a:lnTo>
                <a:lnTo>
                  <a:pt x="681355" y="37718"/>
                </a:lnTo>
                <a:lnTo>
                  <a:pt x="687832" y="35432"/>
                </a:lnTo>
                <a:close/>
              </a:path>
              <a:path w="2390140" h="511175">
                <a:moveTo>
                  <a:pt x="751459" y="10287"/>
                </a:moveTo>
                <a:lnTo>
                  <a:pt x="521716" y="10287"/>
                </a:lnTo>
                <a:lnTo>
                  <a:pt x="521716" y="35432"/>
                </a:lnTo>
                <a:lnTo>
                  <a:pt x="751459" y="35432"/>
                </a:lnTo>
                <a:lnTo>
                  <a:pt x="751459" y="10287"/>
                </a:lnTo>
                <a:close/>
              </a:path>
              <a:path w="2390140" h="511175">
                <a:moveTo>
                  <a:pt x="1418971" y="321056"/>
                </a:moveTo>
                <a:lnTo>
                  <a:pt x="1392508" y="337603"/>
                </a:lnTo>
                <a:lnTo>
                  <a:pt x="1389215" y="354906"/>
                </a:lnTo>
                <a:lnTo>
                  <a:pt x="1385181" y="371091"/>
                </a:lnTo>
                <a:lnTo>
                  <a:pt x="1368636" y="412943"/>
                </a:lnTo>
                <a:lnTo>
                  <a:pt x="1345434" y="444745"/>
                </a:lnTo>
                <a:lnTo>
                  <a:pt x="1304155" y="471518"/>
                </a:lnTo>
                <a:lnTo>
                  <a:pt x="1265451" y="479883"/>
                </a:lnTo>
                <a:lnTo>
                  <a:pt x="1251077" y="480441"/>
                </a:lnTo>
                <a:lnTo>
                  <a:pt x="1002411" y="480441"/>
                </a:lnTo>
                <a:lnTo>
                  <a:pt x="1002411" y="505587"/>
                </a:lnTo>
                <a:lnTo>
                  <a:pt x="1410589" y="505587"/>
                </a:lnTo>
                <a:lnTo>
                  <a:pt x="1418971" y="321056"/>
                </a:lnTo>
                <a:close/>
              </a:path>
              <a:path w="2390140" h="511175">
                <a:moveTo>
                  <a:pt x="1159256" y="35432"/>
                </a:moveTo>
                <a:lnTo>
                  <a:pt x="1052957" y="35432"/>
                </a:lnTo>
                <a:lnTo>
                  <a:pt x="1060323" y="37592"/>
                </a:lnTo>
                <a:lnTo>
                  <a:pt x="1065022" y="41782"/>
                </a:lnTo>
                <a:lnTo>
                  <a:pt x="1069721" y="46100"/>
                </a:lnTo>
                <a:lnTo>
                  <a:pt x="1072007" y="52577"/>
                </a:lnTo>
                <a:lnTo>
                  <a:pt x="1072007" y="462406"/>
                </a:lnTo>
                <a:lnTo>
                  <a:pt x="1069339" y="469011"/>
                </a:lnTo>
                <a:lnTo>
                  <a:pt x="1062041" y="475049"/>
                </a:lnTo>
                <a:lnTo>
                  <a:pt x="1051438" y="479093"/>
                </a:lnTo>
                <a:lnTo>
                  <a:pt x="1036193" y="480441"/>
                </a:lnTo>
                <a:lnTo>
                  <a:pt x="1163320" y="480441"/>
                </a:lnTo>
                <a:lnTo>
                  <a:pt x="1155319" y="478536"/>
                </a:lnTo>
                <a:lnTo>
                  <a:pt x="1145794" y="471043"/>
                </a:lnTo>
                <a:lnTo>
                  <a:pt x="1143381" y="465455"/>
                </a:lnTo>
                <a:lnTo>
                  <a:pt x="1143381" y="261493"/>
                </a:lnTo>
                <a:lnTo>
                  <a:pt x="1287018" y="261493"/>
                </a:lnTo>
                <a:lnTo>
                  <a:pt x="1287018" y="237744"/>
                </a:lnTo>
                <a:lnTo>
                  <a:pt x="1143381" y="237744"/>
                </a:lnTo>
                <a:lnTo>
                  <a:pt x="1143381" y="52577"/>
                </a:lnTo>
                <a:lnTo>
                  <a:pt x="1145413" y="46100"/>
                </a:lnTo>
                <a:lnTo>
                  <a:pt x="1149350" y="41782"/>
                </a:lnTo>
                <a:lnTo>
                  <a:pt x="1153414" y="37592"/>
                </a:lnTo>
                <a:lnTo>
                  <a:pt x="1159256" y="35432"/>
                </a:lnTo>
                <a:close/>
              </a:path>
              <a:path w="2390140" h="511175">
                <a:moveTo>
                  <a:pt x="1287018" y="261493"/>
                </a:moveTo>
                <a:lnTo>
                  <a:pt x="1143381" y="261493"/>
                </a:lnTo>
                <a:lnTo>
                  <a:pt x="1188372" y="261677"/>
                </a:lnTo>
                <a:lnTo>
                  <a:pt x="1200968" y="263364"/>
                </a:lnTo>
                <a:lnTo>
                  <a:pt x="1244817" y="291437"/>
                </a:lnTo>
                <a:lnTo>
                  <a:pt x="1261098" y="336442"/>
                </a:lnTo>
                <a:lnTo>
                  <a:pt x="1263904" y="367664"/>
                </a:lnTo>
                <a:lnTo>
                  <a:pt x="1287018" y="367664"/>
                </a:lnTo>
                <a:lnTo>
                  <a:pt x="1287018" y="261493"/>
                </a:lnTo>
                <a:close/>
              </a:path>
              <a:path w="2390140" h="511175">
                <a:moveTo>
                  <a:pt x="1287018" y="138302"/>
                </a:moveTo>
                <a:lnTo>
                  <a:pt x="1263132" y="150814"/>
                </a:lnTo>
                <a:lnTo>
                  <a:pt x="1261370" y="164106"/>
                </a:lnTo>
                <a:lnTo>
                  <a:pt x="1258543" y="176547"/>
                </a:lnTo>
                <a:lnTo>
                  <a:pt x="1233970" y="220398"/>
                </a:lnTo>
                <a:lnTo>
                  <a:pt x="1185799" y="237744"/>
                </a:lnTo>
                <a:lnTo>
                  <a:pt x="1287018" y="237744"/>
                </a:lnTo>
                <a:lnTo>
                  <a:pt x="1287018" y="138302"/>
                </a:lnTo>
                <a:close/>
              </a:path>
              <a:path w="2390140" h="511175">
                <a:moveTo>
                  <a:pt x="1394841" y="10287"/>
                </a:moveTo>
                <a:lnTo>
                  <a:pt x="1002411" y="10287"/>
                </a:lnTo>
                <a:lnTo>
                  <a:pt x="1002411" y="35432"/>
                </a:lnTo>
                <a:lnTo>
                  <a:pt x="1272893" y="35732"/>
                </a:lnTo>
                <a:lnTo>
                  <a:pt x="1286001" y="37402"/>
                </a:lnTo>
                <a:lnTo>
                  <a:pt x="1331548" y="59515"/>
                </a:lnTo>
                <a:lnTo>
                  <a:pt x="1358101" y="95336"/>
                </a:lnTo>
                <a:lnTo>
                  <a:pt x="1371551" y="131438"/>
                </a:lnTo>
                <a:lnTo>
                  <a:pt x="1381760" y="177419"/>
                </a:lnTo>
                <a:lnTo>
                  <a:pt x="1404239" y="177419"/>
                </a:lnTo>
                <a:lnTo>
                  <a:pt x="1394841" y="10287"/>
                </a:lnTo>
                <a:close/>
              </a:path>
              <a:path w="2390140" h="511175">
                <a:moveTo>
                  <a:pt x="1752150" y="262127"/>
                </a:moveTo>
                <a:lnTo>
                  <a:pt x="1621282" y="262127"/>
                </a:lnTo>
                <a:lnTo>
                  <a:pt x="1663438" y="262135"/>
                </a:lnTo>
                <a:lnTo>
                  <a:pt x="1675589" y="262731"/>
                </a:lnTo>
                <a:lnTo>
                  <a:pt x="1725022" y="277960"/>
                </a:lnTo>
                <a:lnTo>
                  <a:pt x="1754949" y="311843"/>
                </a:lnTo>
                <a:lnTo>
                  <a:pt x="1766044" y="361020"/>
                </a:lnTo>
                <a:lnTo>
                  <a:pt x="1770663" y="397805"/>
                </a:lnTo>
                <a:lnTo>
                  <a:pt x="1772818" y="413477"/>
                </a:lnTo>
                <a:lnTo>
                  <a:pt x="1781186" y="456996"/>
                </a:lnTo>
                <a:lnTo>
                  <a:pt x="1804230" y="493220"/>
                </a:lnTo>
                <a:lnTo>
                  <a:pt x="1839742" y="509706"/>
                </a:lnTo>
                <a:lnTo>
                  <a:pt x="1853969" y="510646"/>
                </a:lnTo>
                <a:lnTo>
                  <a:pt x="1867169" y="509458"/>
                </a:lnTo>
                <a:lnTo>
                  <a:pt x="1908493" y="486372"/>
                </a:lnTo>
                <a:lnTo>
                  <a:pt x="1921289" y="465708"/>
                </a:lnTo>
                <a:lnTo>
                  <a:pt x="1876425" y="465708"/>
                </a:lnTo>
                <a:lnTo>
                  <a:pt x="1870202" y="461644"/>
                </a:lnTo>
                <a:lnTo>
                  <a:pt x="1850491" y="421822"/>
                </a:lnTo>
                <a:lnTo>
                  <a:pt x="1838145" y="374145"/>
                </a:lnTo>
                <a:lnTo>
                  <a:pt x="1834352" y="359687"/>
                </a:lnTo>
                <a:lnTo>
                  <a:pt x="1818710" y="314919"/>
                </a:lnTo>
                <a:lnTo>
                  <a:pt x="1787807" y="279102"/>
                </a:lnTo>
                <a:lnTo>
                  <a:pt x="1757101" y="264049"/>
                </a:lnTo>
                <a:lnTo>
                  <a:pt x="1752150" y="262127"/>
                </a:lnTo>
                <a:close/>
              </a:path>
              <a:path w="2390140" h="511175">
                <a:moveTo>
                  <a:pt x="1726057" y="10287"/>
                </a:moveTo>
                <a:lnTo>
                  <a:pt x="1470279" y="10287"/>
                </a:lnTo>
                <a:lnTo>
                  <a:pt x="1470279" y="35432"/>
                </a:lnTo>
                <a:lnTo>
                  <a:pt x="1529207" y="35432"/>
                </a:lnTo>
                <a:lnTo>
                  <a:pt x="1537081" y="37592"/>
                </a:lnTo>
                <a:lnTo>
                  <a:pt x="1547368" y="46100"/>
                </a:lnTo>
                <a:lnTo>
                  <a:pt x="1549908" y="52450"/>
                </a:lnTo>
                <a:lnTo>
                  <a:pt x="1549908" y="464057"/>
                </a:lnTo>
                <a:lnTo>
                  <a:pt x="1547368" y="469900"/>
                </a:lnTo>
                <a:lnTo>
                  <a:pt x="1537335" y="478408"/>
                </a:lnTo>
                <a:lnTo>
                  <a:pt x="1529461" y="480441"/>
                </a:lnTo>
                <a:lnTo>
                  <a:pt x="1470279" y="480441"/>
                </a:lnTo>
                <a:lnTo>
                  <a:pt x="1470279" y="505587"/>
                </a:lnTo>
                <a:lnTo>
                  <a:pt x="1700276" y="505587"/>
                </a:lnTo>
                <a:lnTo>
                  <a:pt x="1700276" y="480441"/>
                </a:lnTo>
                <a:lnTo>
                  <a:pt x="1652074" y="480438"/>
                </a:lnTo>
                <a:lnTo>
                  <a:pt x="1637660" y="478819"/>
                </a:lnTo>
                <a:lnTo>
                  <a:pt x="1627597" y="474064"/>
                </a:lnTo>
                <a:lnTo>
                  <a:pt x="1623314" y="470788"/>
                </a:lnTo>
                <a:lnTo>
                  <a:pt x="1621282" y="464947"/>
                </a:lnTo>
                <a:lnTo>
                  <a:pt x="1621282" y="262127"/>
                </a:lnTo>
                <a:lnTo>
                  <a:pt x="1752150" y="262127"/>
                </a:lnTo>
                <a:lnTo>
                  <a:pt x="1743658" y="258831"/>
                </a:lnTo>
                <a:lnTo>
                  <a:pt x="1729067" y="253485"/>
                </a:lnTo>
                <a:lnTo>
                  <a:pt x="1743867" y="251657"/>
                </a:lnTo>
                <a:lnTo>
                  <a:pt x="1757764" y="249529"/>
                </a:lnTo>
                <a:lnTo>
                  <a:pt x="1770835" y="247062"/>
                </a:lnTo>
                <a:lnTo>
                  <a:pt x="1783154" y="244220"/>
                </a:lnTo>
                <a:lnTo>
                  <a:pt x="1794797" y="240964"/>
                </a:lnTo>
                <a:lnTo>
                  <a:pt x="1803635" y="237998"/>
                </a:lnTo>
                <a:lnTo>
                  <a:pt x="1621282" y="237998"/>
                </a:lnTo>
                <a:lnTo>
                  <a:pt x="1621386" y="50708"/>
                </a:lnTo>
                <a:lnTo>
                  <a:pt x="1673101" y="35735"/>
                </a:lnTo>
                <a:lnTo>
                  <a:pt x="1829468" y="35593"/>
                </a:lnTo>
                <a:lnTo>
                  <a:pt x="1827896" y="34514"/>
                </a:lnTo>
                <a:lnTo>
                  <a:pt x="1782926" y="16343"/>
                </a:lnTo>
                <a:lnTo>
                  <a:pt x="1741386" y="10665"/>
                </a:lnTo>
                <a:lnTo>
                  <a:pt x="1726057" y="10287"/>
                </a:lnTo>
                <a:close/>
              </a:path>
              <a:path w="2390140" h="511175">
                <a:moveTo>
                  <a:pt x="1935988" y="396748"/>
                </a:moveTo>
                <a:lnTo>
                  <a:pt x="1912912" y="402266"/>
                </a:lnTo>
                <a:lnTo>
                  <a:pt x="1911367" y="418059"/>
                </a:lnTo>
                <a:lnTo>
                  <a:pt x="1909101" y="431357"/>
                </a:lnTo>
                <a:lnTo>
                  <a:pt x="1906096" y="442160"/>
                </a:lnTo>
                <a:lnTo>
                  <a:pt x="1902333" y="450469"/>
                </a:lnTo>
                <a:lnTo>
                  <a:pt x="1896491" y="460629"/>
                </a:lnTo>
                <a:lnTo>
                  <a:pt x="1890014" y="465708"/>
                </a:lnTo>
                <a:lnTo>
                  <a:pt x="1921289" y="465708"/>
                </a:lnTo>
                <a:lnTo>
                  <a:pt x="1922261" y="463830"/>
                </a:lnTo>
                <a:lnTo>
                  <a:pt x="1927420" y="449809"/>
                </a:lnTo>
                <a:lnTo>
                  <a:pt x="1931427" y="433955"/>
                </a:lnTo>
                <a:lnTo>
                  <a:pt x="1934283" y="416268"/>
                </a:lnTo>
                <a:lnTo>
                  <a:pt x="1935988" y="396748"/>
                </a:lnTo>
                <a:close/>
              </a:path>
              <a:path w="2390140" h="511175">
                <a:moveTo>
                  <a:pt x="1829468" y="35593"/>
                </a:moveTo>
                <a:lnTo>
                  <a:pt x="1694926" y="35593"/>
                </a:lnTo>
                <a:lnTo>
                  <a:pt x="1710000" y="36158"/>
                </a:lnTo>
                <a:lnTo>
                  <a:pt x="1723666" y="37187"/>
                </a:lnTo>
                <a:lnTo>
                  <a:pt x="1766739" y="47158"/>
                </a:lnTo>
                <a:lnTo>
                  <a:pt x="1793233" y="75614"/>
                </a:lnTo>
                <a:lnTo>
                  <a:pt x="1804941" y="122682"/>
                </a:lnTo>
                <a:lnTo>
                  <a:pt x="1805426" y="138159"/>
                </a:lnTo>
                <a:lnTo>
                  <a:pt x="1804629" y="153389"/>
                </a:lnTo>
                <a:lnTo>
                  <a:pt x="1793494" y="191328"/>
                </a:lnTo>
                <a:lnTo>
                  <a:pt x="1757972" y="223705"/>
                </a:lnTo>
                <a:lnTo>
                  <a:pt x="1709513" y="236414"/>
                </a:lnTo>
                <a:lnTo>
                  <a:pt x="1679829" y="237998"/>
                </a:lnTo>
                <a:lnTo>
                  <a:pt x="1803635" y="237998"/>
                </a:lnTo>
                <a:lnTo>
                  <a:pt x="1845536" y="214520"/>
                </a:lnTo>
                <a:lnTo>
                  <a:pt x="1871309" y="182200"/>
                </a:lnTo>
                <a:lnTo>
                  <a:pt x="1882391" y="132015"/>
                </a:lnTo>
                <a:lnTo>
                  <a:pt x="1881678" y="118757"/>
                </a:lnTo>
                <a:lnTo>
                  <a:pt x="1865247" y="71439"/>
                </a:lnTo>
                <a:lnTo>
                  <a:pt x="1837272" y="40949"/>
                </a:lnTo>
                <a:lnTo>
                  <a:pt x="1829468" y="35593"/>
                </a:lnTo>
                <a:close/>
              </a:path>
              <a:path w="2390140" h="511175">
                <a:moveTo>
                  <a:pt x="2293747" y="480441"/>
                </a:moveTo>
                <a:lnTo>
                  <a:pt x="2063623" y="480441"/>
                </a:lnTo>
                <a:lnTo>
                  <a:pt x="2063623" y="505587"/>
                </a:lnTo>
                <a:lnTo>
                  <a:pt x="2293747" y="505587"/>
                </a:lnTo>
                <a:lnTo>
                  <a:pt x="2293747" y="480441"/>
                </a:lnTo>
                <a:close/>
              </a:path>
              <a:path w="2390140" h="511175">
                <a:moveTo>
                  <a:pt x="2381515" y="32385"/>
                </a:moveTo>
                <a:lnTo>
                  <a:pt x="2111809" y="32385"/>
                </a:lnTo>
                <a:lnTo>
                  <a:pt x="2126376" y="34049"/>
                </a:lnTo>
                <a:lnTo>
                  <a:pt x="2136267" y="38988"/>
                </a:lnTo>
                <a:lnTo>
                  <a:pt x="2141474" y="43306"/>
                </a:lnTo>
                <a:lnTo>
                  <a:pt x="2144014" y="49783"/>
                </a:lnTo>
                <a:lnTo>
                  <a:pt x="2144014" y="465963"/>
                </a:lnTo>
                <a:lnTo>
                  <a:pt x="2141982" y="471043"/>
                </a:lnTo>
                <a:lnTo>
                  <a:pt x="2137918" y="474725"/>
                </a:lnTo>
                <a:lnTo>
                  <a:pt x="2133981" y="478536"/>
                </a:lnTo>
                <a:lnTo>
                  <a:pt x="2128139" y="480441"/>
                </a:lnTo>
                <a:lnTo>
                  <a:pt x="2233041" y="480441"/>
                </a:lnTo>
                <a:lnTo>
                  <a:pt x="2225421" y="478536"/>
                </a:lnTo>
                <a:lnTo>
                  <a:pt x="2220722" y="474725"/>
                </a:lnTo>
                <a:lnTo>
                  <a:pt x="2216023" y="471043"/>
                </a:lnTo>
                <a:lnTo>
                  <a:pt x="2213610" y="465074"/>
                </a:lnTo>
                <a:lnTo>
                  <a:pt x="2213610" y="50926"/>
                </a:lnTo>
                <a:lnTo>
                  <a:pt x="2216023" y="43561"/>
                </a:lnTo>
                <a:lnTo>
                  <a:pt x="2222337" y="37905"/>
                </a:lnTo>
                <a:lnTo>
                  <a:pt x="2232528" y="33777"/>
                </a:lnTo>
                <a:lnTo>
                  <a:pt x="2248100" y="32386"/>
                </a:lnTo>
                <a:lnTo>
                  <a:pt x="2381515" y="32386"/>
                </a:lnTo>
                <a:close/>
              </a:path>
              <a:path w="2390140" h="511175">
                <a:moveTo>
                  <a:pt x="2380361" y="10287"/>
                </a:moveTo>
                <a:lnTo>
                  <a:pt x="1978279" y="10287"/>
                </a:lnTo>
                <a:lnTo>
                  <a:pt x="1967484" y="197485"/>
                </a:lnTo>
                <a:lnTo>
                  <a:pt x="1992595" y="193377"/>
                </a:lnTo>
                <a:lnTo>
                  <a:pt x="1995086" y="178142"/>
                </a:lnTo>
                <a:lnTo>
                  <a:pt x="1997889" y="163702"/>
                </a:lnTo>
                <a:lnTo>
                  <a:pt x="2008347" y="124923"/>
                </a:lnTo>
                <a:lnTo>
                  <a:pt x="2027733" y="82934"/>
                </a:lnTo>
                <a:lnTo>
                  <a:pt x="2052967" y="53641"/>
                </a:lnTo>
                <a:lnTo>
                  <a:pt x="2098795" y="33236"/>
                </a:lnTo>
                <a:lnTo>
                  <a:pt x="2111809" y="32385"/>
                </a:lnTo>
                <a:lnTo>
                  <a:pt x="2381515" y="32385"/>
                </a:lnTo>
                <a:lnTo>
                  <a:pt x="2380361" y="10287"/>
                </a:lnTo>
                <a:close/>
              </a:path>
              <a:path w="2390140" h="511175">
                <a:moveTo>
                  <a:pt x="2381515" y="32386"/>
                </a:moveTo>
                <a:lnTo>
                  <a:pt x="2248100" y="32386"/>
                </a:lnTo>
                <a:lnTo>
                  <a:pt x="2259844" y="33090"/>
                </a:lnTo>
                <a:lnTo>
                  <a:pt x="2271012" y="35078"/>
                </a:lnTo>
                <a:lnTo>
                  <a:pt x="2309924" y="55858"/>
                </a:lnTo>
                <a:lnTo>
                  <a:pt x="2339640" y="97147"/>
                </a:lnTo>
                <a:lnTo>
                  <a:pt x="2355908" y="141559"/>
                </a:lnTo>
                <a:lnTo>
                  <a:pt x="2367026" y="197485"/>
                </a:lnTo>
                <a:lnTo>
                  <a:pt x="2390140" y="197485"/>
                </a:lnTo>
                <a:lnTo>
                  <a:pt x="2381515" y="323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614284" y="2795757"/>
            <a:ext cx="2363470" cy="1320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0000"/>
              </a:lnSpc>
            </a:pPr>
            <a:r>
              <a:rPr sz="28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COMPLET</a:t>
            </a:r>
            <a:r>
              <a:rPr sz="28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sz="2800" spc="25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REGI</a:t>
            </a:r>
            <a:r>
              <a:rPr sz="2800" spc="-65" dirty="0">
                <a:solidFill>
                  <a:srgbClr val="FFFFFF"/>
                </a:solidFill>
                <a:latin typeface="Franklin Gothic Book"/>
                <a:cs typeface="Franklin Gothic Book"/>
              </a:rPr>
              <a:t>S</a:t>
            </a:r>
            <a:r>
              <a:rPr sz="28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TR</a:t>
            </a:r>
            <a:r>
              <a:rPr sz="2800" spc="-200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28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TION P</a:t>
            </a:r>
            <a:r>
              <a:rPr sz="2800" spc="-45" dirty="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sz="28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OCESS</a:t>
            </a:r>
            <a:endParaRPr sz="2800" dirty="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990588" y="1577339"/>
            <a:ext cx="64135" cy="3703320"/>
          </a:xfrm>
          <a:custGeom>
            <a:avLst/>
            <a:gdLst/>
            <a:ahLst/>
            <a:cxnLst/>
            <a:rect l="l" t="t" r="r" b="b"/>
            <a:pathLst>
              <a:path w="64134" h="3703320">
                <a:moveTo>
                  <a:pt x="0" y="3703320"/>
                </a:moveTo>
                <a:lnTo>
                  <a:pt x="64007" y="3703320"/>
                </a:lnTo>
                <a:lnTo>
                  <a:pt x="64007" y="0"/>
                </a:lnTo>
                <a:lnTo>
                  <a:pt x="0" y="0"/>
                </a:lnTo>
                <a:lnTo>
                  <a:pt x="0" y="3703320"/>
                </a:lnTo>
                <a:close/>
              </a:path>
            </a:pathLst>
          </a:custGeom>
          <a:solidFill>
            <a:srgbClr val="75A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FAF5D5-5043-44FB-B057-30717ECEEEEB}"/>
              </a:ext>
            </a:extLst>
          </p:cNvPr>
          <p:cNvSpPr txBox="1"/>
          <p:nvPr/>
        </p:nvSpPr>
        <p:spPr>
          <a:xfrm>
            <a:off x="0" y="5638800"/>
            <a:ext cx="609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Electronic Signature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203</Words>
  <Application>Microsoft Office PowerPoint</Application>
  <PresentationFormat>Widescreen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Century Schoolbook</vt:lpstr>
      <vt:lpstr>Franklin Gothic Book</vt:lpstr>
      <vt:lpstr>Times New Roman</vt:lpstr>
      <vt:lpstr>Wingdings 2</vt:lpstr>
      <vt:lpstr>Office Theme</vt:lpstr>
      <vt:lpstr>PowerPoint Presentation</vt:lpstr>
      <vt:lpstr>HOW COMPLETE THE REGISTRATION PROCESS IN FOUR EASY STEPS</vt:lpstr>
      <vt:lpstr>PowerPoint Presentation</vt:lpstr>
      <vt:lpstr>Connect with your academic advisor to discuss the courses for in the upcoming semester.</vt:lpstr>
      <vt:lpstr>PowerPoint Presentation</vt:lpstr>
      <vt:lpstr>ONCE REGISTERED</vt:lpstr>
      <vt:lpstr>PowerPoint Presentation</vt:lpstr>
      <vt:lpstr>ESTABLISH A FORM OF PAYMENT</vt:lpstr>
      <vt:lpstr>PowerPoint Presentation</vt:lpstr>
      <vt:lpstr>YOUR FINANCIAL AID COUNSELOR WILL PLACE THE</vt:lpstr>
      <vt:lpstr>…STILL HAVE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Registration</dc:title>
  <dc:creator>Marilyn Rodriguez</dc:creator>
  <cp:lastModifiedBy>Marilyn Rodriguez</cp:lastModifiedBy>
  <cp:revision>7</cp:revision>
  <dcterms:created xsi:type="dcterms:W3CDTF">2020-09-28T15:23:56Z</dcterms:created>
  <dcterms:modified xsi:type="dcterms:W3CDTF">2023-04-25T17:16:38Z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2020-09-27T00:00:00Z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2020-09-28T00:00:00Z</vt:filetime>
  </property>
</Properties>
</file>